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y="6858000" cx="9144000"/>
  <p:notesSz cx="6858000" cy="9144000"/>
  <p:embeddedFontLst>
    <p:embeddedFont>
      <p:font typeface="Tahoma"/>
      <p:regular r:id="rId23"/>
      <p:bold r:id="rId24"/>
    </p:embeddedFont>
  </p:embeddedFontLst>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slide" Target="slides/slide17.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24" Type="http://schemas.openxmlformats.org/officeDocument/2006/relationships/font" Target="fonts/Tahoma-bold.fntdata"/><Relationship Id="rId12" Type="http://schemas.openxmlformats.org/officeDocument/2006/relationships/slide" Target="slides/slide7.xml"/><Relationship Id="rId23" Type="http://schemas.openxmlformats.org/officeDocument/2006/relationships/font" Target="fonts/Tahoma-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online-stopwatch.com/"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online-stopwatch.com/"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9" name="Shape 79"/>
        <p:cNvGrpSpPr/>
        <p:nvPr/>
      </p:nvGrpSpPr>
      <p:grpSpPr>
        <a:xfrm>
          <a:off x="0" y="0"/>
          <a:ext cx="0" cy="0"/>
          <a:chOff x="0" y="0"/>
          <a:chExt cx="0" cy="0"/>
        </a:xfrm>
      </p:grpSpPr>
      <p:sp>
        <p:nvSpPr>
          <p:cNvPr id="80" name="Shape 8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81" name="Shape 81"/>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rPr lang="en"/>
              <a:t>Introductions (Lead Mentors)</a:t>
            </a:r>
          </a:p>
          <a:p>
            <a:pPr rtl="0">
              <a:spcBef>
                <a:spcPts val="0"/>
              </a:spcBef>
              <a:buNone/>
            </a:pPr>
            <a:r>
              <a:rPr lang="en"/>
              <a:t>Mentors- Name, Position, School ( Jim)</a:t>
            </a:r>
          </a:p>
          <a:p>
            <a:pPr rtl="0">
              <a:spcBef>
                <a:spcPts val="0"/>
              </a:spcBef>
              <a:buNone/>
            </a:pPr>
            <a:r>
              <a:rPr lang="en"/>
              <a:t>Collaborative Norms ( Anna)</a:t>
            </a:r>
          </a:p>
          <a:p>
            <a:pPr lvl="0" rtl="0">
              <a:spcBef>
                <a:spcPts val="0"/>
              </a:spcBef>
              <a:buClr>
                <a:schemeClr val="dk1"/>
              </a:buClr>
              <a:buSzPct val="110000"/>
              <a:buFont typeface="Arial"/>
              <a:buNone/>
            </a:pPr>
            <a:r>
              <a:rPr lang="en" sz="1000">
                <a:solidFill>
                  <a:srgbClr val="333333"/>
                </a:solidFill>
              </a:rPr>
              <a:t>1) Popcorn how you felt as a first year teacher. 1st month  of school.</a:t>
            </a:r>
          </a:p>
          <a:p>
            <a:pPr lvl="0">
              <a:spcBef>
                <a:spcPts val="0"/>
              </a:spcBef>
              <a:buClr>
                <a:schemeClr val="dk1"/>
              </a:buClr>
              <a:buSzPct val="110000"/>
              <a:buFont typeface="Arial"/>
              <a:buNone/>
            </a:pPr>
            <a:r>
              <a:rPr lang="en" sz="1000">
                <a:solidFill>
                  <a:srgbClr val="333333"/>
                </a:solidFill>
              </a:rPr>
              <a:t>2) Turn to an elbow partner use one or two words to describe characteristics of a colleague who helped you as a first year teacher.</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4" name="Shape 134"/>
        <p:cNvGrpSpPr/>
        <p:nvPr/>
      </p:nvGrpSpPr>
      <p:grpSpPr>
        <a:xfrm>
          <a:off x="0" y="0"/>
          <a:ext cx="0" cy="0"/>
          <a:chOff x="0" y="0"/>
          <a:chExt cx="0" cy="0"/>
        </a:xfrm>
      </p:grpSpPr>
      <p:sp>
        <p:nvSpPr>
          <p:cNvPr id="135" name="Shape 135"/>
          <p:cNvSpPr/>
          <p:nvPr>
            <p:ph idx="2" type="sldImg"/>
          </p:nvPr>
        </p:nvSpPr>
        <p:spPr>
          <a:xfrm>
            <a:off x="1143225" y="685800"/>
            <a:ext cx="457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36" name="Shape 13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rPr lang="en"/>
              <a:t>Casper</a:t>
            </a:r>
          </a:p>
          <a:p>
            <a:pPr lvl="0" rtl="0">
              <a:spcBef>
                <a:spcPts val="0"/>
              </a:spcBef>
              <a:buNone/>
            </a:pPr>
            <a:r>
              <a:rPr lang="en"/>
              <a:t>5 minute explanation</a:t>
            </a:r>
          </a:p>
          <a:p>
            <a:pPr lvl="0" rtl="0">
              <a:spcBef>
                <a:spcPts val="0"/>
              </a:spcBef>
              <a:buNone/>
            </a:pPr>
            <a:r>
              <a:rPr lang="en"/>
              <a:t>10 minutes work on activity</a:t>
            </a:r>
          </a:p>
          <a:p>
            <a:pPr lvl="0" rtl="0">
              <a:spcBef>
                <a:spcPts val="0"/>
              </a:spcBef>
              <a:buNone/>
            </a:pPr>
            <a:r>
              <a:rPr lang="en"/>
              <a:t>5 minutes to share out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0" name="Shape 140"/>
        <p:cNvGrpSpPr/>
        <p:nvPr/>
      </p:nvGrpSpPr>
      <p:grpSpPr>
        <a:xfrm>
          <a:off x="0" y="0"/>
          <a:ext cx="0" cy="0"/>
          <a:chOff x="0" y="0"/>
          <a:chExt cx="0" cy="0"/>
        </a:xfrm>
      </p:grpSpPr>
      <p:sp>
        <p:nvSpPr>
          <p:cNvPr id="141" name="Shape 141"/>
          <p:cNvSpPr/>
          <p:nvPr>
            <p:ph idx="2" type="sldImg"/>
          </p:nvPr>
        </p:nvSpPr>
        <p:spPr>
          <a:xfrm>
            <a:off x="1143225" y="685800"/>
            <a:ext cx="457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42" name="Shape 14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rPr lang="en"/>
              <a:t>Steve/Casper/Adl</a:t>
            </a:r>
          </a:p>
          <a:p>
            <a:pPr lvl="0" rtl="0">
              <a:spcBef>
                <a:spcPts val="0"/>
              </a:spcBef>
              <a:buNone/>
            </a:pPr>
            <a:r>
              <a:rPr lang="en"/>
              <a:t>25 minutes for entire activity</a:t>
            </a:r>
          </a:p>
          <a:p>
            <a:pPr lvl="0" rtl="0">
              <a:spcBef>
                <a:spcPts val="0"/>
              </a:spcBef>
              <a:buNone/>
            </a:pPr>
            <a:r>
              <a:rPr lang="en"/>
              <a:t>1-2 minute explain slide</a:t>
            </a:r>
          </a:p>
          <a:p>
            <a:pPr lvl="0" rtl="0">
              <a:spcBef>
                <a:spcPts val="0"/>
              </a:spcBef>
              <a:buNone/>
            </a:pPr>
            <a:r>
              <a:rPr lang="en"/>
              <a:t>5 minutes to look at CAL on ELMO </a:t>
            </a:r>
          </a:p>
          <a:p>
            <a:pPr lvl="0" rtl="0">
              <a:spcBef>
                <a:spcPts val="0"/>
              </a:spcBef>
              <a:buNone/>
            </a:pPr>
            <a:r>
              <a:rPr lang="en"/>
              <a:t>What do you see? How might you use it? </a:t>
            </a:r>
          </a:p>
          <a:p>
            <a:pPr lvl="0" rtl="0">
              <a:spcBef>
                <a:spcPts val="0"/>
              </a:spcBef>
              <a:buNone/>
            </a:pPr>
            <a:r>
              <a:t/>
            </a:r>
            <a:endParaRPr/>
          </a:p>
          <a:p>
            <a:pPr lvl="0" rtl="0">
              <a:spcBef>
                <a:spcPts val="0"/>
              </a:spcBef>
              <a:buNone/>
            </a:pPr>
            <a:r>
              <a:rPr lang="en"/>
              <a:t>Video of using Cal</a:t>
            </a:r>
          </a:p>
          <a:p>
            <a:pPr lvl="0" rtl="0">
              <a:spcBef>
                <a:spcPts val="0"/>
              </a:spcBef>
              <a:buNone/>
            </a:pPr>
            <a:r>
              <a:rPr lang="en"/>
              <a:t>While watching the video please make note of any mentoring language stems you see</a:t>
            </a:r>
          </a:p>
          <a:p>
            <a:pPr>
              <a:spcBef>
                <a:spcPts val="0"/>
              </a:spcBef>
              <a:buNone/>
            </a:pPr>
            <a:r>
              <a:rPr lang="en"/>
              <a:t>Discussion of notes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6" name="Shape 146"/>
        <p:cNvGrpSpPr/>
        <p:nvPr/>
      </p:nvGrpSpPr>
      <p:grpSpPr>
        <a:xfrm>
          <a:off x="0" y="0"/>
          <a:ext cx="0" cy="0"/>
          <a:chOff x="0" y="0"/>
          <a:chExt cx="0" cy="0"/>
        </a:xfrm>
      </p:grpSpPr>
      <p:sp>
        <p:nvSpPr>
          <p:cNvPr id="147" name="Shape 147"/>
          <p:cNvSpPr/>
          <p:nvPr>
            <p:ph idx="2" type="sldImg"/>
          </p:nvPr>
        </p:nvSpPr>
        <p:spPr>
          <a:xfrm>
            <a:off x="1143225" y="685800"/>
            <a:ext cx="457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48" name="Shape 14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rPr lang="en"/>
              <a:t>Casper/ Steve/ Anna</a:t>
            </a:r>
          </a:p>
          <a:p>
            <a:pPr lvl="0" rtl="0">
              <a:spcBef>
                <a:spcPts val="0"/>
              </a:spcBef>
              <a:buNone/>
            </a:pPr>
            <a:r>
              <a:rPr lang="en"/>
              <a:t>Model using CAL Mentor- Anna New Teacher- Jim</a:t>
            </a:r>
          </a:p>
          <a:p>
            <a:pPr lvl="0" rtl="0">
              <a:spcBef>
                <a:spcPts val="0"/>
              </a:spcBef>
              <a:buNone/>
            </a:pPr>
            <a:r>
              <a:t/>
            </a:r>
            <a:endParaRPr/>
          </a:p>
          <a:p>
            <a:pPr lvl="0" rtl="0">
              <a:spcBef>
                <a:spcPts val="0"/>
              </a:spcBef>
              <a:buNone/>
            </a:pPr>
            <a:r>
              <a:rPr lang="en"/>
              <a:t>Now you fill out a CAL </a:t>
            </a:r>
          </a:p>
          <a:p>
            <a:pPr lvl="0" rtl="0">
              <a:spcBef>
                <a:spcPts val="0"/>
              </a:spcBef>
              <a:buNone/>
            </a:pPr>
            <a:r>
              <a:rPr lang="en"/>
              <a:t>5 minutes</a:t>
            </a:r>
          </a:p>
          <a:p>
            <a:pPr lvl="0" rtl="0">
              <a:spcBef>
                <a:spcPts val="0"/>
              </a:spcBef>
              <a:buNone/>
            </a:pPr>
            <a:r>
              <a:rPr lang="en" u="sng">
                <a:solidFill>
                  <a:schemeClr val="hlink"/>
                </a:solidFill>
                <a:hlinkClick r:id="rId2"/>
              </a:rPr>
              <a:t>http://www.online-stopwatch.com/</a:t>
            </a:r>
          </a:p>
          <a:p>
            <a:pPr lvl="0" rtl="0">
              <a:spcBef>
                <a:spcPts val="0"/>
              </a:spcBef>
              <a:buNone/>
            </a:pPr>
            <a:r>
              <a:t/>
            </a:r>
            <a:endParaRPr/>
          </a:p>
          <a:p>
            <a:pPr lvl="0" rtl="0">
              <a:spcBef>
                <a:spcPts val="0"/>
              </a:spcBef>
              <a:buNone/>
            </a:pPr>
            <a:r>
              <a:rPr lang="en"/>
              <a:t>Practice using the Cal individually so when you work with your next quadrant you are less focused on documentation and more focused on using language stems to facilitate your conversation</a:t>
            </a:r>
          </a:p>
          <a:p>
            <a:pPr lvl="0" rtl="0">
              <a:spcBef>
                <a:spcPts val="0"/>
              </a:spcBef>
              <a:buNone/>
            </a:pPr>
            <a:r>
              <a:t/>
            </a:r>
            <a:endParaRPr/>
          </a:p>
          <a:p>
            <a:pPr>
              <a:spcBef>
                <a:spcPts val="0"/>
              </a:spcBef>
              <a:buNone/>
            </a:pPr>
            <a:r>
              <a:rPr lang="en"/>
              <a:t>Casper will show his CAL, Steve and Jim will model activity after CAL .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2" name="Shape 152"/>
        <p:cNvGrpSpPr/>
        <p:nvPr/>
      </p:nvGrpSpPr>
      <p:grpSpPr>
        <a:xfrm>
          <a:off x="0" y="0"/>
          <a:ext cx="0" cy="0"/>
          <a:chOff x="0" y="0"/>
          <a:chExt cx="0" cy="0"/>
        </a:xfrm>
      </p:grpSpPr>
      <p:sp>
        <p:nvSpPr>
          <p:cNvPr id="153" name="Shape 153"/>
          <p:cNvSpPr/>
          <p:nvPr>
            <p:ph idx="2" type="sldImg"/>
          </p:nvPr>
        </p:nvSpPr>
        <p:spPr>
          <a:xfrm>
            <a:off x="1143225" y="685800"/>
            <a:ext cx="457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54" name="Shape 15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rPr lang="en"/>
              <a:t>Casper will show his CAL, Steve and Jim will model activity after CAL . </a:t>
            </a:r>
          </a:p>
          <a:p>
            <a:pPr lvl="0" rtl="0">
              <a:spcBef>
                <a:spcPts val="0"/>
              </a:spcBef>
              <a:buNone/>
            </a:pPr>
            <a:r>
              <a:rPr lang="en"/>
              <a:t> </a:t>
            </a:r>
          </a:p>
          <a:p>
            <a:pPr lvl="0" rtl="0">
              <a:spcBef>
                <a:spcPts val="0"/>
              </a:spcBef>
              <a:buNone/>
            </a:pPr>
            <a:r>
              <a:rPr lang="en"/>
              <a:t>Explain directions give the person your CAL to practice mentoring language</a:t>
            </a:r>
          </a:p>
          <a:p>
            <a:pPr lvl="0" rtl="0">
              <a:spcBef>
                <a:spcPts val="0"/>
              </a:spcBef>
              <a:buNone/>
            </a:pPr>
            <a:r>
              <a:rPr lang="en"/>
              <a:t>5 minutes per person</a:t>
            </a:r>
          </a:p>
          <a:p>
            <a:pPr lvl="0" rtl="0">
              <a:spcBef>
                <a:spcPts val="0"/>
              </a:spcBef>
              <a:buNone/>
            </a:pPr>
            <a:r>
              <a:rPr lang="en" u="sng">
                <a:solidFill>
                  <a:schemeClr val="hlink"/>
                </a:solidFill>
                <a:hlinkClick r:id="rId2"/>
              </a:rPr>
              <a:t>http://www.online-stopwatch.com/</a:t>
            </a:r>
          </a:p>
          <a:p>
            <a:pPr lvl="0" rtl="0">
              <a:spcBef>
                <a:spcPts val="0"/>
              </a:spcBef>
              <a:buNone/>
            </a:pPr>
            <a:r>
              <a:t/>
            </a:r>
            <a:endParaRPr/>
          </a:p>
          <a:p>
            <a:pPr lvl="0" rtl="0">
              <a:spcBef>
                <a:spcPts val="0"/>
              </a:spcBef>
              <a:buNone/>
            </a:pPr>
            <a:r>
              <a:rPr lang="en"/>
              <a:t>Now fill out a CAL with this partner using the topic Instructional Mentoring.  Use the CAL and your language stems. </a:t>
            </a:r>
          </a:p>
          <a:p>
            <a:pPr lvl="0" rtl="0">
              <a:spcBef>
                <a:spcPts val="0"/>
              </a:spcBef>
              <a:buNone/>
            </a:pPr>
            <a:r>
              <a:rPr lang="en"/>
              <a:t>5 minutes per person</a:t>
            </a:r>
          </a:p>
          <a:p>
            <a:pPr lvl="0" rtl="0">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8" name="Shape 158"/>
        <p:cNvGrpSpPr/>
        <p:nvPr/>
      </p:nvGrpSpPr>
      <p:grpSpPr>
        <a:xfrm>
          <a:off x="0" y="0"/>
          <a:ext cx="0" cy="0"/>
          <a:chOff x="0" y="0"/>
          <a:chExt cx="0" cy="0"/>
        </a:xfrm>
      </p:grpSpPr>
      <p:sp>
        <p:nvSpPr>
          <p:cNvPr id="159" name="Shape 159"/>
          <p:cNvSpPr/>
          <p:nvPr>
            <p:ph idx="2" type="sldImg"/>
          </p:nvPr>
        </p:nvSpPr>
        <p:spPr>
          <a:xfrm>
            <a:off x="1143225" y="685800"/>
            <a:ext cx="457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60" name="Shape 160"/>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Anna</a:t>
            </a:r>
          </a:p>
          <a:p>
            <a:pPr rtl="0">
              <a:spcBef>
                <a:spcPts val="0"/>
              </a:spcBef>
              <a:buNone/>
            </a:pPr>
            <a:r>
              <a:rPr lang="en"/>
              <a:t>Reivew Triad Graphic and Lines of communication </a:t>
            </a:r>
          </a:p>
          <a:p>
            <a:pPr>
              <a:spcBef>
                <a:spcPts val="0"/>
              </a:spcBef>
              <a:buNone/>
            </a:pPr>
            <a:r>
              <a:rPr lang="en"/>
              <a:t>Practice Triad Conversation using CAL/ Scenarios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4" name="Shape 164"/>
        <p:cNvGrpSpPr/>
        <p:nvPr/>
      </p:nvGrpSpPr>
      <p:grpSpPr>
        <a:xfrm>
          <a:off x="0" y="0"/>
          <a:ext cx="0" cy="0"/>
          <a:chOff x="0" y="0"/>
          <a:chExt cx="0" cy="0"/>
        </a:xfrm>
      </p:grpSpPr>
      <p:sp>
        <p:nvSpPr>
          <p:cNvPr id="165" name="Shape 165"/>
          <p:cNvSpPr/>
          <p:nvPr>
            <p:ph idx="2" type="sldImg"/>
          </p:nvPr>
        </p:nvSpPr>
        <p:spPr>
          <a:xfrm>
            <a:off x="1143225" y="685800"/>
            <a:ext cx="457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66" name="Shape 166"/>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Casper</a:t>
            </a:r>
          </a:p>
          <a:p>
            <a:pPr>
              <a:spcBef>
                <a:spcPts val="0"/>
              </a:spcBef>
              <a:buNone/>
            </a:pPr>
            <a:r>
              <a:rPr lang="en"/>
              <a:t>PI- 34/ PDP/SLO/Educator Effectiveness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0" name="Shape 170"/>
        <p:cNvGrpSpPr/>
        <p:nvPr/>
      </p:nvGrpSpPr>
      <p:grpSpPr>
        <a:xfrm>
          <a:off x="0" y="0"/>
          <a:ext cx="0" cy="0"/>
          <a:chOff x="0" y="0"/>
          <a:chExt cx="0" cy="0"/>
        </a:xfrm>
      </p:grpSpPr>
      <p:sp>
        <p:nvSpPr>
          <p:cNvPr id="171" name="Shape 171"/>
          <p:cNvSpPr/>
          <p:nvPr>
            <p:ph idx="2" type="sldImg"/>
          </p:nvPr>
        </p:nvSpPr>
        <p:spPr>
          <a:xfrm>
            <a:off x="1143225" y="685800"/>
            <a:ext cx="457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72" name="Shape 17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6" name="Shape 176"/>
        <p:cNvGrpSpPr/>
        <p:nvPr/>
      </p:nvGrpSpPr>
      <p:grpSpPr>
        <a:xfrm>
          <a:off x="0" y="0"/>
          <a:ext cx="0" cy="0"/>
          <a:chOff x="0" y="0"/>
          <a:chExt cx="0" cy="0"/>
        </a:xfrm>
      </p:grpSpPr>
      <p:sp>
        <p:nvSpPr>
          <p:cNvPr id="177" name="Shape 177"/>
          <p:cNvSpPr/>
          <p:nvPr>
            <p:ph idx="2" type="sldImg"/>
          </p:nvPr>
        </p:nvSpPr>
        <p:spPr>
          <a:xfrm>
            <a:off x="1143225" y="685800"/>
            <a:ext cx="457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78" name="Shape 17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5" name="Shape 85"/>
        <p:cNvGrpSpPr/>
        <p:nvPr/>
      </p:nvGrpSpPr>
      <p:grpSpPr>
        <a:xfrm>
          <a:off x="0" y="0"/>
          <a:ext cx="0" cy="0"/>
          <a:chOff x="0" y="0"/>
          <a:chExt cx="0" cy="0"/>
        </a:xfrm>
      </p:grpSpPr>
      <p:sp>
        <p:nvSpPr>
          <p:cNvPr id="86" name="Shape 86"/>
          <p:cNvSpPr/>
          <p:nvPr>
            <p:ph idx="2" type="sldImg"/>
          </p:nvPr>
        </p:nvSpPr>
        <p:spPr>
          <a:xfrm>
            <a:off x="1143225" y="685800"/>
            <a:ext cx="457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87" name="Shape 87"/>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Steve</a:t>
            </a:r>
          </a:p>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1" name="Shape 91"/>
        <p:cNvGrpSpPr/>
        <p:nvPr/>
      </p:nvGrpSpPr>
      <p:grpSpPr>
        <a:xfrm>
          <a:off x="0" y="0"/>
          <a:ext cx="0" cy="0"/>
          <a:chOff x="0" y="0"/>
          <a:chExt cx="0" cy="0"/>
        </a:xfrm>
      </p:grpSpPr>
      <p:sp>
        <p:nvSpPr>
          <p:cNvPr id="92" name="Shape 92"/>
          <p:cNvSpPr/>
          <p:nvPr>
            <p:ph idx="2" type="sldImg"/>
          </p:nvPr>
        </p:nvSpPr>
        <p:spPr>
          <a:xfrm>
            <a:off x="1143225" y="685800"/>
            <a:ext cx="457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93" name="Shape 93"/>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15  minutes Casper</a:t>
            </a:r>
          </a:p>
          <a:p>
            <a:pPr rtl="0">
              <a:spcBef>
                <a:spcPts val="0"/>
              </a:spcBef>
              <a:buNone/>
            </a:pPr>
            <a:r>
              <a:t/>
            </a:r>
            <a:endParaRPr/>
          </a:p>
          <a:p>
            <a:pPr>
              <a:spcBef>
                <a:spcPts val="0"/>
              </a:spcBef>
              <a:buNone/>
            </a:pPr>
            <a:r>
              <a:rPr lang="en" sz="1000">
                <a:solidFill>
                  <a:srgbClr val="333333"/>
                </a:solidFill>
              </a:rPr>
              <a:t>Pose questions: How do we develop good professional relationships? Break into groups of three list 5 things needed for a good relationship. Discuss why important.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7" name="Shape 97"/>
        <p:cNvGrpSpPr/>
        <p:nvPr/>
      </p:nvGrpSpPr>
      <p:grpSpPr>
        <a:xfrm>
          <a:off x="0" y="0"/>
          <a:ext cx="0" cy="0"/>
          <a:chOff x="0" y="0"/>
          <a:chExt cx="0" cy="0"/>
        </a:xfrm>
      </p:grpSpPr>
      <p:sp>
        <p:nvSpPr>
          <p:cNvPr id="98" name="Shape 98"/>
          <p:cNvSpPr/>
          <p:nvPr>
            <p:ph idx="2" type="sldImg"/>
          </p:nvPr>
        </p:nvSpPr>
        <p:spPr>
          <a:xfrm>
            <a:off x="1143225" y="685800"/>
            <a:ext cx="457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99" name="Shape 99"/>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Anna</a:t>
            </a:r>
          </a:p>
          <a:p>
            <a:pPr rtl="0">
              <a:spcBef>
                <a:spcPts val="0"/>
              </a:spcBef>
              <a:buNone/>
            </a:pPr>
            <a:r>
              <a:rPr lang="en"/>
              <a:t>- Two circles that you connect well with</a:t>
            </a:r>
          </a:p>
          <a:p>
            <a:pPr>
              <a:spcBef>
                <a:spcPts val="0"/>
              </a:spcBef>
              <a:buNone/>
            </a:pPr>
            <a:r>
              <a:rPr lang="en"/>
              <a:t>- Two circles that you feel you could benefit for more training one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4" name="Shape 104"/>
        <p:cNvGrpSpPr/>
        <p:nvPr/>
      </p:nvGrpSpPr>
      <p:grpSpPr>
        <a:xfrm>
          <a:off x="0" y="0"/>
          <a:ext cx="0" cy="0"/>
          <a:chOff x="0" y="0"/>
          <a:chExt cx="0" cy="0"/>
        </a:xfrm>
      </p:grpSpPr>
      <p:sp>
        <p:nvSpPr>
          <p:cNvPr id="105" name="Shape 105"/>
          <p:cNvSpPr/>
          <p:nvPr>
            <p:ph idx="2" type="sldImg"/>
          </p:nvPr>
        </p:nvSpPr>
        <p:spPr>
          <a:xfrm>
            <a:off x="1143225" y="685800"/>
            <a:ext cx="457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6" name="Shape 10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rPr lang="en"/>
              <a:t>2 minutes</a:t>
            </a:r>
          </a:p>
          <a:p>
            <a:pPr rtl="0">
              <a:spcBef>
                <a:spcPts val="0"/>
              </a:spcBef>
              <a:buNone/>
            </a:pPr>
            <a:r>
              <a:rPr lang="en"/>
              <a:t>Steve</a:t>
            </a:r>
          </a:p>
          <a:p>
            <a:pPr lvl="0" rtl="0">
              <a:spcBef>
                <a:spcPts val="0"/>
              </a:spcBef>
              <a:buNone/>
            </a:pPr>
            <a:r>
              <a:rPr lang="en" sz="1000">
                <a:solidFill>
                  <a:srgbClr val="333333"/>
                </a:solidFill>
              </a:rPr>
              <a:t>Link this back to earlier conversation about initial teachers and feelings at the beginning to the school year. Phases and what is going on during these times (parent teacher conferences, winter break, Spring break). Not to be shared with new teachers. Additionally, we all feel this way not just initial teachers.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0" name="Shape 110"/>
        <p:cNvGrpSpPr/>
        <p:nvPr/>
      </p:nvGrpSpPr>
      <p:grpSpPr>
        <a:xfrm>
          <a:off x="0" y="0"/>
          <a:ext cx="0" cy="0"/>
          <a:chOff x="0" y="0"/>
          <a:chExt cx="0" cy="0"/>
        </a:xfrm>
      </p:grpSpPr>
      <p:sp>
        <p:nvSpPr>
          <p:cNvPr id="111" name="Shape 111"/>
          <p:cNvSpPr/>
          <p:nvPr>
            <p:ph idx="2" type="sldImg"/>
          </p:nvPr>
        </p:nvSpPr>
        <p:spPr>
          <a:xfrm>
            <a:off x="1143225" y="685800"/>
            <a:ext cx="457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12" name="Shape 11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rPr lang="en"/>
              <a:t>Steve</a:t>
            </a:r>
          </a:p>
          <a:p>
            <a:pPr lvl="0" rtl="0">
              <a:spcBef>
                <a:spcPts val="0"/>
              </a:spcBef>
              <a:buNone/>
            </a:pPr>
            <a:r>
              <a:rPr lang="en"/>
              <a:t>10 Minutes</a:t>
            </a:r>
          </a:p>
          <a:p>
            <a:pPr lvl="0" rtl="0">
              <a:spcBef>
                <a:spcPts val="0"/>
              </a:spcBef>
              <a:buNone/>
            </a:pPr>
            <a:r>
              <a:rPr lang="en"/>
              <a:t>Read slide, give examples, elbow partner Where else in your life might you be able to use these guidelines? </a:t>
            </a:r>
          </a:p>
          <a:p>
            <a:pPr>
              <a:spcBef>
                <a:spcPts val="0"/>
              </a:spcBef>
              <a:buNone/>
            </a:pPr>
            <a:r>
              <a:rPr lang="en"/>
              <a:t>Make the parallel between you and your wife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6" name="Shape 116"/>
        <p:cNvGrpSpPr/>
        <p:nvPr/>
      </p:nvGrpSpPr>
      <p:grpSpPr>
        <a:xfrm>
          <a:off x="0" y="0"/>
          <a:ext cx="0" cy="0"/>
          <a:chOff x="0" y="0"/>
          <a:chExt cx="0" cy="0"/>
        </a:xfrm>
      </p:grpSpPr>
      <p:sp>
        <p:nvSpPr>
          <p:cNvPr id="117" name="Shape 117"/>
          <p:cNvSpPr/>
          <p:nvPr>
            <p:ph idx="2" type="sldImg"/>
          </p:nvPr>
        </p:nvSpPr>
        <p:spPr>
          <a:xfrm>
            <a:off x="1143225" y="685800"/>
            <a:ext cx="457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18" name="Shape 11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rPr lang="en"/>
              <a:t>Steve</a:t>
            </a:r>
          </a:p>
          <a:p>
            <a:pPr lvl="0" rtl="0">
              <a:spcBef>
                <a:spcPts val="0"/>
              </a:spcBef>
              <a:buNone/>
            </a:pPr>
            <a:r>
              <a:rPr lang="en"/>
              <a:t>5 minutes</a:t>
            </a:r>
          </a:p>
          <a:p>
            <a:pPr lvl="0" rtl="0">
              <a:spcBef>
                <a:spcPts val="0"/>
              </a:spcBef>
              <a:buNone/>
            </a:pPr>
            <a:r>
              <a:rPr lang="en"/>
              <a:t>Example: Buddy mentoring</a:t>
            </a:r>
          </a:p>
          <a:p>
            <a:pPr rtl="0">
              <a:spcBef>
                <a:spcPts val="0"/>
              </a:spcBef>
              <a:buNone/>
            </a:pPr>
            <a:r>
              <a:rPr lang="en"/>
              <a:t>Where do I go for the fire drill? </a:t>
            </a:r>
          </a:p>
          <a:p>
            <a:pPr lvl="0" rtl="0">
              <a:spcBef>
                <a:spcPts val="0"/>
              </a:spcBef>
              <a:buNone/>
            </a:pPr>
            <a:r>
              <a:rPr lang="en" sz="1000">
                <a:solidFill>
                  <a:srgbClr val="333333"/>
                </a:solidFill>
              </a:rPr>
              <a:t>Flowchart and triangle (communication supporting new teachers)</a:t>
            </a:r>
          </a:p>
          <a:p>
            <a:pPr>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2" name="Shape 122"/>
        <p:cNvGrpSpPr/>
        <p:nvPr/>
      </p:nvGrpSpPr>
      <p:grpSpPr>
        <a:xfrm>
          <a:off x="0" y="0"/>
          <a:ext cx="0" cy="0"/>
          <a:chOff x="0" y="0"/>
          <a:chExt cx="0" cy="0"/>
        </a:xfrm>
      </p:grpSpPr>
      <p:sp>
        <p:nvSpPr>
          <p:cNvPr id="123" name="Shape 123"/>
          <p:cNvSpPr/>
          <p:nvPr>
            <p:ph idx="2" type="sldImg"/>
          </p:nvPr>
        </p:nvSpPr>
        <p:spPr>
          <a:xfrm>
            <a:off x="1143225" y="685800"/>
            <a:ext cx="457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24" name="Shape 12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rPr lang="en"/>
              <a:t>All of Us</a:t>
            </a:r>
          </a:p>
          <a:p>
            <a:pPr lvl="0" rtl="0">
              <a:spcBef>
                <a:spcPts val="0"/>
              </a:spcBef>
              <a:buNone/>
            </a:pPr>
            <a:r>
              <a:rPr lang="en"/>
              <a:t>5 minutes</a:t>
            </a:r>
          </a:p>
          <a:p>
            <a:pPr lvl="0" rtl="0">
              <a:spcBef>
                <a:spcPts val="0"/>
              </a:spcBef>
              <a:buNone/>
            </a:pPr>
            <a:r>
              <a:rPr lang="en"/>
              <a:t>- Hand out Stems</a:t>
            </a:r>
          </a:p>
          <a:p>
            <a:pPr lvl="0" rtl="0">
              <a:spcBef>
                <a:spcPts val="0"/>
              </a:spcBef>
              <a:buNone/>
            </a:pPr>
            <a:r>
              <a:rPr lang="en"/>
              <a:t>- Talk about Stems and their uses</a:t>
            </a:r>
          </a:p>
          <a:p>
            <a:pPr lvl="0" rtl="0">
              <a:spcBef>
                <a:spcPts val="0"/>
              </a:spcBef>
              <a:buNone/>
            </a:pPr>
            <a:r>
              <a:rPr lang="en"/>
              <a:t>- Think about a recent conversation you had with your mentee and what language stems you might have used. How do these stems lead to conversations as part of your role as an instructional mentor </a:t>
            </a:r>
          </a:p>
          <a:p>
            <a:pPr rtl="0">
              <a:spcBef>
                <a:spcPts val="0"/>
              </a:spcBef>
              <a:buNone/>
            </a:pPr>
            <a:r>
              <a:rPr lang="en"/>
              <a:t>Break after this slide (10-15 minutes depending on time frame)</a:t>
            </a:r>
          </a:p>
          <a:p>
            <a:pPr>
              <a:spcBef>
                <a:spcPts val="0"/>
              </a:spcBef>
              <a:buNone/>
            </a:pPr>
            <a:r>
              <a:rPr lang="en" sz="1000">
                <a:solidFill>
                  <a:srgbClr val="333333"/>
                </a:solidFill>
              </a:rPr>
              <a:t>Introduce Stems and talk about them (categories). Where else might you use these stems.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8" name="Shape 128"/>
        <p:cNvGrpSpPr/>
        <p:nvPr/>
      </p:nvGrpSpPr>
      <p:grpSpPr>
        <a:xfrm>
          <a:off x="0" y="0"/>
          <a:ext cx="0" cy="0"/>
          <a:chOff x="0" y="0"/>
          <a:chExt cx="0" cy="0"/>
        </a:xfrm>
      </p:grpSpPr>
      <p:sp>
        <p:nvSpPr>
          <p:cNvPr id="129" name="Shape 129"/>
          <p:cNvSpPr/>
          <p:nvPr>
            <p:ph idx="2" type="sldImg"/>
          </p:nvPr>
        </p:nvSpPr>
        <p:spPr>
          <a:xfrm>
            <a:off x="1143225" y="685800"/>
            <a:ext cx="457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30" name="Shape 13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rPr lang="en"/>
              <a:t>Casper</a:t>
            </a:r>
          </a:p>
          <a:p>
            <a:pPr lvl="0" rtl="0">
              <a:spcBef>
                <a:spcPts val="0"/>
              </a:spcBef>
              <a:buNone/>
            </a:pPr>
            <a:r>
              <a:rPr lang="en"/>
              <a:t>2-3 minutes</a:t>
            </a:r>
          </a:p>
          <a:p>
            <a:pPr>
              <a:spcBef>
                <a:spcPts val="0"/>
              </a:spcBef>
              <a:buNone/>
            </a:pPr>
            <a:r>
              <a:rPr lang="en"/>
              <a:t>Refer back to cartoon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47" name="Shape 47"/>
        <p:cNvGrpSpPr/>
        <p:nvPr/>
      </p:nvGrpSpPr>
      <p:grpSpPr>
        <a:xfrm>
          <a:off x="0" y="0"/>
          <a:ext cx="0" cy="0"/>
          <a:chOff x="0" y="0"/>
          <a:chExt cx="0" cy="0"/>
        </a:xfrm>
      </p:grpSpPr>
      <p:sp>
        <p:nvSpPr>
          <p:cNvPr id="48" name="Shape 48"/>
          <p:cNvSpPr/>
          <p:nvPr/>
        </p:nvSpPr>
        <p:spPr>
          <a:xfrm>
            <a:off x="0" y="0"/>
            <a:ext cx="9144000" cy="4964100"/>
          </a:xfrm>
          <a:prstGeom prst="rect">
            <a:avLst/>
          </a:prstGeom>
          <a:solidFill>
            <a:srgbClr val="000000"/>
          </a:solidFill>
          <a:ln>
            <a:noFill/>
          </a:ln>
        </p:spPr>
        <p:txBody>
          <a:bodyPr anchorCtr="0" anchor="ctr" bIns="45700" lIns="91425" rIns="91425" tIns="45700">
            <a:noAutofit/>
          </a:bodyPr>
          <a:lstStyle/>
          <a:p>
            <a:pPr>
              <a:spcBef>
                <a:spcPts val="0"/>
              </a:spcBef>
              <a:buNone/>
            </a:pPr>
            <a:r>
              <a:t/>
            </a:r>
            <a:endParaRPr/>
          </a:p>
        </p:txBody>
      </p:sp>
      <p:sp>
        <p:nvSpPr>
          <p:cNvPr id="49" name="Shape 49"/>
          <p:cNvSpPr txBox="1"/>
          <p:nvPr>
            <p:ph type="ctrTitle"/>
          </p:nvPr>
        </p:nvSpPr>
        <p:spPr>
          <a:xfrm>
            <a:off x="391160" y="1911984"/>
            <a:ext cx="8351399" cy="561899"/>
          </a:xfrm>
          <a:prstGeom prst="rect">
            <a:avLst/>
          </a:prstGeom>
          <a:noFill/>
          <a:ln>
            <a:noFill/>
          </a:ln>
        </p:spPr>
        <p:txBody>
          <a:bodyPr anchorCtr="0" anchor="ctr" bIns="91425" lIns="91425" rIns="91425" tIns="91425"/>
          <a:lstStyle>
            <a:lvl1pPr rtl="0" algn="ctr">
              <a:spcBef>
                <a:spcPts val="0"/>
              </a:spcBef>
              <a:buClr>
                <a:schemeClr val="lt1"/>
              </a:buClr>
              <a:buSzPct val="100000"/>
              <a:buFont typeface="Tahoma"/>
              <a:buNone/>
              <a:defRPr b="0" baseline="0" i="0" sz="3600" u="none" cap="none" strike="noStrike">
                <a:solidFill>
                  <a:schemeClr val="lt1"/>
                </a:solidFill>
                <a:latin typeface="Tahoma"/>
                <a:ea typeface="Tahoma"/>
                <a:cs typeface="Tahoma"/>
                <a:sym typeface="Tahoma"/>
              </a:defRPr>
            </a:lvl1pPr>
            <a:lvl2pPr rtl="0" algn="ctr">
              <a:spcBef>
                <a:spcPts val="0"/>
              </a:spcBef>
              <a:buClr>
                <a:schemeClr val="lt1"/>
              </a:buClr>
              <a:buSzPct val="100000"/>
              <a:buFont typeface="Tahoma"/>
              <a:buNone/>
              <a:defRPr b="0" baseline="0" i="0" sz="3600" u="none" cap="none" strike="noStrike">
                <a:solidFill>
                  <a:schemeClr val="lt1"/>
                </a:solidFill>
                <a:latin typeface="Tahoma"/>
                <a:ea typeface="Tahoma"/>
                <a:cs typeface="Tahoma"/>
                <a:sym typeface="Tahoma"/>
              </a:defRPr>
            </a:lvl2pPr>
            <a:lvl3pPr rtl="0" algn="ctr">
              <a:spcBef>
                <a:spcPts val="0"/>
              </a:spcBef>
              <a:buClr>
                <a:schemeClr val="lt1"/>
              </a:buClr>
              <a:buSzPct val="100000"/>
              <a:buFont typeface="Tahoma"/>
              <a:buNone/>
              <a:defRPr b="0" baseline="0" i="0" sz="3600" u="none" cap="none" strike="noStrike">
                <a:solidFill>
                  <a:schemeClr val="lt1"/>
                </a:solidFill>
                <a:latin typeface="Tahoma"/>
                <a:ea typeface="Tahoma"/>
                <a:cs typeface="Tahoma"/>
                <a:sym typeface="Tahoma"/>
              </a:defRPr>
            </a:lvl3pPr>
            <a:lvl4pPr rtl="0" algn="ctr">
              <a:spcBef>
                <a:spcPts val="0"/>
              </a:spcBef>
              <a:buClr>
                <a:schemeClr val="lt1"/>
              </a:buClr>
              <a:buSzPct val="100000"/>
              <a:buFont typeface="Tahoma"/>
              <a:buNone/>
              <a:defRPr b="0" baseline="0" i="0" sz="3600" u="none" cap="none" strike="noStrike">
                <a:solidFill>
                  <a:schemeClr val="lt1"/>
                </a:solidFill>
                <a:latin typeface="Tahoma"/>
                <a:ea typeface="Tahoma"/>
                <a:cs typeface="Tahoma"/>
                <a:sym typeface="Tahoma"/>
              </a:defRPr>
            </a:lvl4pPr>
            <a:lvl5pPr rtl="0" algn="ctr">
              <a:spcBef>
                <a:spcPts val="0"/>
              </a:spcBef>
              <a:buClr>
                <a:schemeClr val="lt1"/>
              </a:buClr>
              <a:buSzPct val="100000"/>
              <a:buFont typeface="Tahoma"/>
              <a:buNone/>
              <a:defRPr b="0" baseline="0" i="0" sz="3600" u="none" cap="none" strike="noStrike">
                <a:solidFill>
                  <a:schemeClr val="lt1"/>
                </a:solidFill>
                <a:latin typeface="Tahoma"/>
                <a:ea typeface="Tahoma"/>
                <a:cs typeface="Tahoma"/>
                <a:sym typeface="Tahoma"/>
              </a:defRPr>
            </a:lvl5pPr>
            <a:lvl6pPr rtl="0" algn="ctr">
              <a:spcBef>
                <a:spcPts val="0"/>
              </a:spcBef>
              <a:buClr>
                <a:schemeClr val="lt1"/>
              </a:buClr>
              <a:buSzPct val="100000"/>
              <a:buFont typeface="Tahoma"/>
              <a:buNone/>
              <a:defRPr b="0" baseline="0" i="0" sz="3600" u="none" cap="none" strike="noStrike">
                <a:solidFill>
                  <a:schemeClr val="lt1"/>
                </a:solidFill>
                <a:latin typeface="Tahoma"/>
                <a:ea typeface="Tahoma"/>
                <a:cs typeface="Tahoma"/>
                <a:sym typeface="Tahoma"/>
              </a:defRPr>
            </a:lvl6pPr>
            <a:lvl7pPr rtl="0" algn="ctr">
              <a:spcBef>
                <a:spcPts val="0"/>
              </a:spcBef>
              <a:buClr>
                <a:schemeClr val="lt1"/>
              </a:buClr>
              <a:buSzPct val="100000"/>
              <a:buFont typeface="Tahoma"/>
              <a:buNone/>
              <a:defRPr b="0" baseline="0" i="0" sz="3600" u="none" cap="none" strike="noStrike">
                <a:solidFill>
                  <a:schemeClr val="lt1"/>
                </a:solidFill>
                <a:latin typeface="Tahoma"/>
                <a:ea typeface="Tahoma"/>
                <a:cs typeface="Tahoma"/>
                <a:sym typeface="Tahoma"/>
              </a:defRPr>
            </a:lvl7pPr>
            <a:lvl8pPr rtl="0" algn="ctr">
              <a:spcBef>
                <a:spcPts val="0"/>
              </a:spcBef>
              <a:buClr>
                <a:schemeClr val="lt1"/>
              </a:buClr>
              <a:buSzPct val="100000"/>
              <a:buFont typeface="Tahoma"/>
              <a:buNone/>
              <a:defRPr b="0" baseline="0" i="0" sz="3600" u="none" cap="none" strike="noStrike">
                <a:solidFill>
                  <a:schemeClr val="lt1"/>
                </a:solidFill>
                <a:latin typeface="Tahoma"/>
                <a:ea typeface="Tahoma"/>
                <a:cs typeface="Tahoma"/>
                <a:sym typeface="Tahoma"/>
              </a:defRPr>
            </a:lvl8pPr>
            <a:lvl9pPr rtl="0" algn="ctr">
              <a:spcBef>
                <a:spcPts val="0"/>
              </a:spcBef>
              <a:buClr>
                <a:schemeClr val="lt1"/>
              </a:buClr>
              <a:buSzPct val="100000"/>
              <a:buFont typeface="Tahoma"/>
              <a:buNone/>
              <a:defRPr b="0" baseline="0" i="0" sz="3600" u="none" cap="none" strike="noStrike">
                <a:solidFill>
                  <a:schemeClr val="lt1"/>
                </a:solidFill>
                <a:latin typeface="Tahoma"/>
                <a:ea typeface="Tahoma"/>
                <a:cs typeface="Tahoma"/>
                <a:sym typeface="Tahoma"/>
              </a:defRPr>
            </a:lvl9pPr>
          </a:lstStyle>
          <a:p/>
        </p:txBody>
      </p:sp>
      <p:sp>
        <p:nvSpPr>
          <p:cNvPr id="50" name="Shape 50"/>
          <p:cNvSpPr txBox="1"/>
          <p:nvPr>
            <p:ph idx="1" type="subTitle"/>
          </p:nvPr>
        </p:nvSpPr>
        <p:spPr>
          <a:xfrm>
            <a:off x="403761" y="2643248"/>
            <a:ext cx="8342400" cy="456299"/>
          </a:xfrm>
          <a:prstGeom prst="rect">
            <a:avLst/>
          </a:prstGeom>
          <a:noFill/>
          <a:ln>
            <a:noFill/>
          </a:ln>
        </p:spPr>
        <p:txBody>
          <a:bodyPr anchorCtr="0" anchor="ctr" bIns="91425" lIns="91425" rIns="91425" tIns="91425"/>
          <a:lstStyle>
            <a:lvl1pPr rtl="0" algn="ctr">
              <a:spcBef>
                <a:spcPts val="0"/>
              </a:spcBef>
              <a:buClr>
                <a:schemeClr val="lt1"/>
              </a:buClr>
              <a:buSzPct val="100000"/>
              <a:buFont typeface="Times New Roman"/>
              <a:buNone/>
              <a:defRPr b="0" baseline="0" i="1" sz="2400" u="none" cap="none" strike="noStrike">
                <a:solidFill>
                  <a:schemeClr val="lt1"/>
                </a:solidFill>
                <a:latin typeface="Times New Roman"/>
                <a:ea typeface="Times New Roman"/>
                <a:cs typeface="Times New Roman"/>
                <a:sym typeface="Times New Roman"/>
              </a:defRPr>
            </a:lvl1pPr>
            <a:lvl2pPr rtl="0" algn="ctr">
              <a:spcBef>
                <a:spcPts val="0"/>
              </a:spcBef>
              <a:buClr>
                <a:schemeClr val="lt1"/>
              </a:buClr>
              <a:buSzPct val="100000"/>
              <a:buFont typeface="Times New Roman"/>
              <a:buNone/>
              <a:defRPr b="0" baseline="0" i="1" sz="2400" u="none" cap="none" strike="noStrike">
                <a:solidFill>
                  <a:schemeClr val="lt1"/>
                </a:solidFill>
                <a:latin typeface="Times New Roman"/>
                <a:ea typeface="Times New Roman"/>
                <a:cs typeface="Times New Roman"/>
                <a:sym typeface="Times New Roman"/>
              </a:defRPr>
            </a:lvl2pPr>
            <a:lvl3pPr rtl="0" algn="ctr">
              <a:spcBef>
                <a:spcPts val="0"/>
              </a:spcBef>
              <a:buClr>
                <a:schemeClr val="lt1"/>
              </a:buClr>
              <a:buSzPct val="100000"/>
              <a:buFont typeface="Times New Roman"/>
              <a:buNone/>
              <a:defRPr b="0" baseline="0" i="1" sz="2400" u="none" cap="none" strike="noStrike">
                <a:solidFill>
                  <a:schemeClr val="lt1"/>
                </a:solidFill>
                <a:latin typeface="Times New Roman"/>
                <a:ea typeface="Times New Roman"/>
                <a:cs typeface="Times New Roman"/>
                <a:sym typeface="Times New Roman"/>
              </a:defRPr>
            </a:lvl3pPr>
            <a:lvl4pPr rtl="0" algn="ctr">
              <a:spcBef>
                <a:spcPts val="0"/>
              </a:spcBef>
              <a:buClr>
                <a:schemeClr val="lt1"/>
              </a:buClr>
              <a:buSzPct val="100000"/>
              <a:buFont typeface="Times New Roman"/>
              <a:buNone/>
              <a:defRPr b="0" baseline="0" i="1" sz="2400" u="none" cap="none" strike="noStrike">
                <a:solidFill>
                  <a:schemeClr val="lt1"/>
                </a:solidFill>
                <a:latin typeface="Times New Roman"/>
                <a:ea typeface="Times New Roman"/>
                <a:cs typeface="Times New Roman"/>
                <a:sym typeface="Times New Roman"/>
              </a:defRPr>
            </a:lvl4pPr>
            <a:lvl5pPr rtl="0" algn="ctr">
              <a:spcBef>
                <a:spcPts val="0"/>
              </a:spcBef>
              <a:buClr>
                <a:schemeClr val="lt1"/>
              </a:buClr>
              <a:buSzPct val="100000"/>
              <a:buFont typeface="Times New Roman"/>
              <a:buNone/>
              <a:defRPr b="0" baseline="0" i="1" sz="2400" u="none" cap="none" strike="noStrike">
                <a:solidFill>
                  <a:schemeClr val="lt1"/>
                </a:solidFill>
                <a:latin typeface="Times New Roman"/>
                <a:ea typeface="Times New Roman"/>
                <a:cs typeface="Times New Roman"/>
                <a:sym typeface="Times New Roman"/>
              </a:defRPr>
            </a:lvl5pPr>
            <a:lvl6pPr rtl="0" algn="ctr">
              <a:spcBef>
                <a:spcPts val="0"/>
              </a:spcBef>
              <a:buClr>
                <a:schemeClr val="lt1"/>
              </a:buClr>
              <a:buSzPct val="100000"/>
              <a:buFont typeface="Times New Roman"/>
              <a:buNone/>
              <a:defRPr b="0" baseline="0" i="1" sz="2400" u="none" cap="none" strike="noStrike">
                <a:solidFill>
                  <a:schemeClr val="lt1"/>
                </a:solidFill>
                <a:latin typeface="Times New Roman"/>
                <a:ea typeface="Times New Roman"/>
                <a:cs typeface="Times New Roman"/>
                <a:sym typeface="Times New Roman"/>
              </a:defRPr>
            </a:lvl6pPr>
            <a:lvl7pPr rtl="0" algn="ctr">
              <a:spcBef>
                <a:spcPts val="0"/>
              </a:spcBef>
              <a:buClr>
                <a:schemeClr val="lt1"/>
              </a:buClr>
              <a:buSzPct val="100000"/>
              <a:buFont typeface="Times New Roman"/>
              <a:buNone/>
              <a:defRPr b="0" baseline="0" i="1" sz="2400" u="none" cap="none" strike="noStrike">
                <a:solidFill>
                  <a:schemeClr val="lt1"/>
                </a:solidFill>
                <a:latin typeface="Times New Roman"/>
                <a:ea typeface="Times New Roman"/>
                <a:cs typeface="Times New Roman"/>
                <a:sym typeface="Times New Roman"/>
              </a:defRPr>
            </a:lvl7pPr>
            <a:lvl8pPr rtl="0" algn="ctr">
              <a:spcBef>
                <a:spcPts val="0"/>
              </a:spcBef>
              <a:buClr>
                <a:schemeClr val="lt1"/>
              </a:buClr>
              <a:buSzPct val="100000"/>
              <a:buFont typeface="Times New Roman"/>
              <a:buNone/>
              <a:defRPr b="0" baseline="0" i="1" sz="2400" u="none" cap="none" strike="noStrike">
                <a:solidFill>
                  <a:schemeClr val="lt1"/>
                </a:solidFill>
                <a:latin typeface="Times New Roman"/>
                <a:ea typeface="Times New Roman"/>
                <a:cs typeface="Times New Roman"/>
                <a:sym typeface="Times New Roman"/>
              </a:defRPr>
            </a:lvl8pPr>
            <a:lvl9pPr rtl="0" algn="ctr">
              <a:spcBef>
                <a:spcPts val="0"/>
              </a:spcBef>
              <a:buClr>
                <a:schemeClr val="lt1"/>
              </a:buClr>
              <a:buSzPct val="100000"/>
              <a:buFont typeface="Times New Roman"/>
              <a:buNone/>
              <a:defRPr b="0" baseline="0" i="1" sz="2400" u="none" cap="none" strike="noStrike">
                <a:solidFill>
                  <a:schemeClr val="lt1"/>
                </a:solidFill>
                <a:latin typeface="Times New Roman"/>
                <a:ea typeface="Times New Roman"/>
                <a:cs typeface="Times New Roman"/>
                <a:sym typeface="Times New Roman"/>
              </a:defRPr>
            </a:lvl9pPr>
          </a:lstStyle>
          <a:p/>
        </p:txBody>
      </p:sp>
      <p:cxnSp>
        <p:nvCxnSpPr>
          <p:cNvPr id="51" name="Shape 51"/>
          <p:cNvCxnSpPr/>
          <p:nvPr/>
        </p:nvCxnSpPr>
        <p:spPr>
          <a:xfrm>
            <a:off x="2258800" y="2550225"/>
            <a:ext cx="4621799" cy="14400"/>
          </a:xfrm>
          <a:prstGeom prst="straightConnector1">
            <a:avLst/>
          </a:prstGeom>
          <a:noFill/>
          <a:ln cap="rnd" cmpd="sng" w="25400">
            <a:solidFill>
              <a:schemeClr val="accent2"/>
            </a:solidFill>
            <a:prstDash val="dot"/>
            <a:round/>
            <a:headEnd len="med" w="med" type="none"/>
            <a:tailEnd len="med" w="med" type="none"/>
          </a:ln>
        </p:spPr>
      </p:cxnSp>
      <p:sp>
        <p:nvSpPr>
          <p:cNvPr id="52" name="Shape 52"/>
          <p:cNvSpPr/>
          <p:nvPr/>
        </p:nvSpPr>
        <p:spPr>
          <a:xfrm>
            <a:off x="0" y="4040396"/>
            <a:ext cx="9143999" cy="1058821"/>
          </a:xfrm>
          <a:custGeom>
            <a:pathLst>
              <a:path extrusionOk="0" h="1440573" w="9144000">
                <a:moveTo>
                  <a:pt x="8881" y="1"/>
                </a:moveTo>
                <a:lnTo>
                  <a:pt x="9126239" y="44075"/>
                </a:lnTo>
                <a:lnTo>
                  <a:pt x="9144000" y="1303180"/>
                </a:lnTo>
                <a:lnTo>
                  <a:pt x="8922142" y="1440573"/>
                </a:lnTo>
                <a:lnTo>
                  <a:pt x="8672386" y="1291790"/>
                </a:lnTo>
                <a:lnTo>
                  <a:pt x="8449199" y="1414005"/>
                </a:lnTo>
                <a:lnTo>
                  <a:pt x="8210071" y="1302417"/>
                </a:lnTo>
                <a:lnTo>
                  <a:pt x="7976257" y="1408691"/>
                </a:lnTo>
                <a:lnTo>
                  <a:pt x="7737129" y="1286476"/>
                </a:lnTo>
                <a:lnTo>
                  <a:pt x="7503314" y="1414005"/>
                </a:lnTo>
                <a:lnTo>
                  <a:pt x="7269500" y="1291790"/>
                </a:lnTo>
                <a:lnTo>
                  <a:pt x="7030372" y="1414005"/>
                </a:lnTo>
                <a:lnTo>
                  <a:pt x="6796557" y="1281162"/>
                </a:lnTo>
                <a:lnTo>
                  <a:pt x="6568057" y="1414005"/>
                </a:lnTo>
                <a:lnTo>
                  <a:pt x="6334243" y="1281163"/>
                </a:lnTo>
                <a:lnTo>
                  <a:pt x="6100428" y="1419319"/>
                </a:lnTo>
                <a:lnTo>
                  <a:pt x="5866614" y="1281163"/>
                </a:lnTo>
                <a:lnTo>
                  <a:pt x="5632800" y="1424632"/>
                </a:lnTo>
                <a:lnTo>
                  <a:pt x="5388357" y="1286476"/>
                </a:lnTo>
                <a:lnTo>
                  <a:pt x="5154543" y="1424632"/>
                </a:lnTo>
                <a:lnTo>
                  <a:pt x="4920729" y="1297104"/>
                </a:lnTo>
                <a:lnTo>
                  <a:pt x="4686914" y="1429946"/>
                </a:lnTo>
                <a:lnTo>
                  <a:pt x="4447786" y="1291790"/>
                </a:lnTo>
                <a:lnTo>
                  <a:pt x="4219286" y="1435260"/>
                </a:lnTo>
                <a:lnTo>
                  <a:pt x="3980157" y="1281163"/>
                </a:lnTo>
                <a:lnTo>
                  <a:pt x="3746343" y="1429946"/>
                </a:lnTo>
                <a:lnTo>
                  <a:pt x="3512529" y="1291790"/>
                </a:lnTo>
                <a:lnTo>
                  <a:pt x="3284028" y="1429946"/>
                </a:lnTo>
                <a:lnTo>
                  <a:pt x="3044900" y="1297104"/>
                </a:lnTo>
                <a:lnTo>
                  <a:pt x="2805772" y="1429946"/>
                </a:lnTo>
                <a:lnTo>
                  <a:pt x="2571958" y="1297104"/>
                </a:lnTo>
                <a:lnTo>
                  <a:pt x="2343457" y="1429946"/>
                </a:lnTo>
                <a:lnTo>
                  <a:pt x="2104329" y="1291790"/>
                </a:lnTo>
                <a:lnTo>
                  <a:pt x="1865201" y="1435260"/>
                </a:lnTo>
                <a:lnTo>
                  <a:pt x="1631386" y="1281163"/>
                </a:lnTo>
                <a:lnTo>
                  <a:pt x="1402886" y="1435260"/>
                </a:lnTo>
                <a:lnTo>
                  <a:pt x="1163758" y="1291790"/>
                </a:lnTo>
                <a:lnTo>
                  <a:pt x="935257" y="1435260"/>
                </a:lnTo>
                <a:lnTo>
                  <a:pt x="696129" y="1291790"/>
                </a:lnTo>
                <a:lnTo>
                  <a:pt x="457001" y="1429946"/>
                </a:lnTo>
                <a:lnTo>
                  <a:pt x="217872" y="1291790"/>
                </a:lnTo>
                <a:lnTo>
                  <a:pt x="0" y="1435260"/>
                </a:lnTo>
                <a:cubicBezTo>
                  <a:pt x="2960" y="956840"/>
                  <a:pt x="5921" y="478421"/>
                  <a:pt x="8881" y="1"/>
                </a:cubicBezTo>
                <a:close/>
              </a:path>
            </a:pathLst>
          </a:custGeom>
          <a:solidFill>
            <a:schemeClr val="dk2"/>
          </a:solidFill>
          <a:ln>
            <a:noFill/>
          </a:ln>
        </p:spPr>
        <p:txBody>
          <a:bodyPr anchorCtr="0" anchor="ctr" bIns="45700" lIns="91425" rIns="91425" tIns="45700">
            <a:noAutofit/>
          </a:bodyPr>
          <a:lstStyle/>
          <a:p>
            <a:pPr>
              <a:spcBef>
                <a:spcPts val="0"/>
              </a:spcBef>
              <a:buNone/>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53" name="Shape 53"/>
        <p:cNvGrpSpPr/>
        <p:nvPr/>
      </p:nvGrpSpPr>
      <p:grpSpPr>
        <a:xfrm>
          <a:off x="0" y="0"/>
          <a:ext cx="0" cy="0"/>
          <a:chOff x="0" y="0"/>
          <a:chExt cx="0" cy="0"/>
        </a:xfrm>
      </p:grpSpPr>
      <p:sp>
        <p:nvSpPr>
          <p:cNvPr id="54" name="Shape 54"/>
          <p:cNvSpPr/>
          <p:nvPr/>
        </p:nvSpPr>
        <p:spPr>
          <a:xfrm>
            <a:off x="0" y="0"/>
            <a:ext cx="9144000" cy="1249799"/>
          </a:xfrm>
          <a:prstGeom prst="rect">
            <a:avLst/>
          </a:prstGeom>
          <a:solidFill>
            <a:srgbClr val="0C0C0C"/>
          </a:solidFill>
          <a:ln>
            <a:noFill/>
          </a:ln>
        </p:spPr>
        <p:txBody>
          <a:bodyPr anchorCtr="0" anchor="ctr" bIns="45700" lIns="91425" rIns="91425" tIns="45700">
            <a:noAutofit/>
          </a:bodyPr>
          <a:lstStyle/>
          <a:p>
            <a:pPr>
              <a:spcBef>
                <a:spcPts val="0"/>
              </a:spcBef>
              <a:buNone/>
            </a:pPr>
            <a:r>
              <a:t/>
            </a:r>
            <a:endParaRPr/>
          </a:p>
        </p:txBody>
      </p:sp>
      <p:sp>
        <p:nvSpPr>
          <p:cNvPr id="55" name="Shape 55"/>
          <p:cNvSpPr/>
          <p:nvPr/>
        </p:nvSpPr>
        <p:spPr>
          <a:xfrm>
            <a:off x="0" y="301687"/>
            <a:ext cx="9143999" cy="1058821"/>
          </a:xfrm>
          <a:custGeom>
            <a:pathLst>
              <a:path extrusionOk="0" h="1440573" w="9144000">
                <a:moveTo>
                  <a:pt x="8881" y="1"/>
                </a:moveTo>
                <a:lnTo>
                  <a:pt x="9126239" y="44075"/>
                </a:lnTo>
                <a:lnTo>
                  <a:pt x="9144000" y="1303180"/>
                </a:lnTo>
                <a:lnTo>
                  <a:pt x="8922142" y="1440573"/>
                </a:lnTo>
                <a:lnTo>
                  <a:pt x="8672386" y="1291790"/>
                </a:lnTo>
                <a:lnTo>
                  <a:pt x="8449199" y="1414005"/>
                </a:lnTo>
                <a:lnTo>
                  <a:pt x="8210071" y="1302417"/>
                </a:lnTo>
                <a:lnTo>
                  <a:pt x="7976257" y="1408691"/>
                </a:lnTo>
                <a:lnTo>
                  <a:pt x="7737129" y="1286476"/>
                </a:lnTo>
                <a:lnTo>
                  <a:pt x="7503314" y="1414005"/>
                </a:lnTo>
                <a:lnTo>
                  <a:pt x="7269500" y="1291790"/>
                </a:lnTo>
                <a:lnTo>
                  <a:pt x="7030372" y="1414005"/>
                </a:lnTo>
                <a:lnTo>
                  <a:pt x="6796557" y="1281162"/>
                </a:lnTo>
                <a:lnTo>
                  <a:pt x="6568057" y="1414005"/>
                </a:lnTo>
                <a:lnTo>
                  <a:pt x="6334243" y="1281163"/>
                </a:lnTo>
                <a:lnTo>
                  <a:pt x="6100428" y="1419319"/>
                </a:lnTo>
                <a:lnTo>
                  <a:pt x="5866614" y="1281163"/>
                </a:lnTo>
                <a:lnTo>
                  <a:pt x="5632800" y="1424632"/>
                </a:lnTo>
                <a:lnTo>
                  <a:pt x="5388357" y="1286476"/>
                </a:lnTo>
                <a:lnTo>
                  <a:pt x="5154543" y="1424632"/>
                </a:lnTo>
                <a:lnTo>
                  <a:pt x="4920729" y="1297104"/>
                </a:lnTo>
                <a:lnTo>
                  <a:pt x="4686914" y="1429946"/>
                </a:lnTo>
                <a:lnTo>
                  <a:pt x="4447786" y="1291790"/>
                </a:lnTo>
                <a:lnTo>
                  <a:pt x="4219286" y="1435260"/>
                </a:lnTo>
                <a:lnTo>
                  <a:pt x="3980157" y="1281163"/>
                </a:lnTo>
                <a:lnTo>
                  <a:pt x="3746343" y="1429946"/>
                </a:lnTo>
                <a:lnTo>
                  <a:pt x="3512529" y="1291790"/>
                </a:lnTo>
                <a:lnTo>
                  <a:pt x="3284028" y="1429946"/>
                </a:lnTo>
                <a:lnTo>
                  <a:pt x="3044900" y="1297104"/>
                </a:lnTo>
                <a:lnTo>
                  <a:pt x="2805772" y="1429946"/>
                </a:lnTo>
                <a:lnTo>
                  <a:pt x="2571958" y="1297104"/>
                </a:lnTo>
                <a:lnTo>
                  <a:pt x="2343457" y="1429946"/>
                </a:lnTo>
                <a:lnTo>
                  <a:pt x="2104329" y="1291790"/>
                </a:lnTo>
                <a:lnTo>
                  <a:pt x="1865201" y="1435260"/>
                </a:lnTo>
                <a:lnTo>
                  <a:pt x="1631386" y="1281163"/>
                </a:lnTo>
                <a:lnTo>
                  <a:pt x="1402886" y="1435260"/>
                </a:lnTo>
                <a:lnTo>
                  <a:pt x="1163758" y="1291790"/>
                </a:lnTo>
                <a:lnTo>
                  <a:pt x="935257" y="1435260"/>
                </a:lnTo>
                <a:lnTo>
                  <a:pt x="696129" y="1291790"/>
                </a:lnTo>
                <a:lnTo>
                  <a:pt x="457001" y="1429946"/>
                </a:lnTo>
                <a:lnTo>
                  <a:pt x="217872" y="1291790"/>
                </a:lnTo>
                <a:lnTo>
                  <a:pt x="0" y="1435260"/>
                </a:lnTo>
                <a:cubicBezTo>
                  <a:pt x="2960" y="956840"/>
                  <a:pt x="5921" y="478421"/>
                  <a:pt x="8881" y="1"/>
                </a:cubicBezTo>
                <a:close/>
              </a:path>
            </a:pathLst>
          </a:custGeom>
          <a:solidFill>
            <a:schemeClr val="dk2"/>
          </a:solidFill>
          <a:ln>
            <a:noFill/>
          </a:ln>
        </p:spPr>
        <p:txBody>
          <a:bodyPr anchorCtr="0" anchor="ctr" bIns="45700" lIns="91425" rIns="91425" tIns="45700">
            <a:noAutofit/>
          </a:bodyPr>
          <a:lstStyle/>
          <a:p>
            <a:pPr>
              <a:spcBef>
                <a:spcPts val="0"/>
              </a:spcBef>
              <a:buNone/>
            </a:pPr>
            <a:r>
              <a:t/>
            </a:r>
            <a:endParaRPr/>
          </a:p>
        </p:txBody>
      </p:sp>
      <p:cxnSp>
        <p:nvCxnSpPr>
          <p:cNvPr id="56" name="Shape 56"/>
          <p:cNvCxnSpPr/>
          <p:nvPr/>
        </p:nvCxnSpPr>
        <p:spPr>
          <a:xfrm flipH="1" rot="10800000">
            <a:off x="2258963" y="1045040"/>
            <a:ext cx="4602300" cy="9300"/>
          </a:xfrm>
          <a:prstGeom prst="straightConnector1">
            <a:avLst/>
          </a:prstGeom>
          <a:noFill/>
          <a:ln cap="rnd" cmpd="sng" w="25400">
            <a:solidFill>
              <a:schemeClr val="accent2"/>
            </a:solidFill>
            <a:prstDash val="dot"/>
            <a:round/>
            <a:headEnd len="med" w="med" type="none"/>
            <a:tailEnd len="med" w="med" type="none"/>
          </a:ln>
        </p:spPr>
      </p:cxnSp>
      <p:sp>
        <p:nvSpPr>
          <p:cNvPr id="57" name="Shape 57"/>
          <p:cNvSpPr txBox="1"/>
          <p:nvPr>
            <p:ph idx="1" type="body"/>
          </p:nvPr>
        </p:nvSpPr>
        <p:spPr>
          <a:xfrm>
            <a:off x="457200" y="1600200"/>
            <a:ext cx="8229600" cy="4840199"/>
          </a:xfrm>
          <a:prstGeom prst="rect">
            <a:avLst/>
          </a:prstGeom>
          <a:noFill/>
          <a:ln>
            <a:noFill/>
          </a:ln>
        </p:spPr>
        <p:txBody>
          <a:bodyPr anchorCtr="0" anchor="t" bIns="91425" lIns="91425" rIns="91425" tIns="91425"/>
          <a:lstStyle>
            <a:lvl1pPr rtl="0">
              <a:spcBef>
                <a:spcPts val="0"/>
              </a:spcBef>
              <a:buNone/>
              <a:defRPr>
                <a:latin typeface="Times New Roman"/>
                <a:ea typeface="Times New Roman"/>
                <a:cs typeface="Times New Roman"/>
                <a:sym typeface="Times New Roman"/>
              </a:defRPr>
            </a:lvl1pPr>
            <a:lvl2pPr rtl="0">
              <a:spcBef>
                <a:spcPts val="0"/>
              </a:spcBef>
              <a:buNone/>
              <a:defRPr>
                <a:latin typeface="Times New Roman"/>
                <a:ea typeface="Times New Roman"/>
                <a:cs typeface="Times New Roman"/>
                <a:sym typeface="Times New Roman"/>
              </a:defRPr>
            </a:lvl2pPr>
            <a:lvl3pPr rtl="0">
              <a:spcBef>
                <a:spcPts val="0"/>
              </a:spcBef>
              <a:buNone/>
              <a:defRPr>
                <a:latin typeface="Times New Roman"/>
                <a:ea typeface="Times New Roman"/>
                <a:cs typeface="Times New Roman"/>
                <a:sym typeface="Times New Roman"/>
              </a:defRPr>
            </a:lvl3pPr>
            <a:lvl4pPr rtl="0">
              <a:spcBef>
                <a:spcPts val="0"/>
              </a:spcBef>
              <a:buNone/>
              <a:defRPr>
                <a:latin typeface="Times New Roman"/>
                <a:ea typeface="Times New Roman"/>
                <a:cs typeface="Times New Roman"/>
                <a:sym typeface="Times New Roman"/>
              </a:defRPr>
            </a:lvl4pPr>
            <a:lvl5pPr rtl="0">
              <a:spcBef>
                <a:spcPts val="0"/>
              </a:spcBef>
              <a:buNone/>
              <a:defRPr>
                <a:latin typeface="Times New Roman"/>
                <a:ea typeface="Times New Roman"/>
                <a:cs typeface="Times New Roman"/>
                <a:sym typeface="Times New Roman"/>
              </a:defRPr>
            </a:lvl5pPr>
            <a:lvl6pPr rtl="0">
              <a:spcBef>
                <a:spcPts val="0"/>
              </a:spcBef>
              <a:buNone/>
              <a:defRPr/>
            </a:lvl6pPr>
            <a:lvl7pPr rtl="0">
              <a:spcBef>
                <a:spcPts val="0"/>
              </a:spcBef>
              <a:buNone/>
              <a:defRPr/>
            </a:lvl7pPr>
            <a:lvl8pPr rtl="0">
              <a:spcBef>
                <a:spcPts val="0"/>
              </a:spcBef>
              <a:buNone/>
              <a:defRPr/>
            </a:lvl8pPr>
            <a:lvl9pPr rtl="0">
              <a:spcBef>
                <a:spcPts val="0"/>
              </a:spcBef>
              <a:buNone/>
              <a:defRPr/>
            </a:lvl9pPr>
          </a:lstStyle>
          <a:p/>
        </p:txBody>
      </p:sp>
      <p:sp>
        <p:nvSpPr>
          <p:cNvPr id="58" name="Shape 58"/>
          <p:cNvSpPr txBox="1"/>
          <p:nvPr>
            <p:ph type="title"/>
          </p:nvPr>
        </p:nvSpPr>
        <p:spPr>
          <a:xfrm>
            <a:off x="457200" y="17761"/>
            <a:ext cx="8229600" cy="1143000"/>
          </a:xfrm>
          <a:prstGeom prst="rect">
            <a:avLst/>
          </a:prstGeom>
          <a:noFill/>
          <a:ln>
            <a:noFill/>
          </a:ln>
        </p:spPr>
        <p:txBody>
          <a:bodyPr anchorCtr="0" anchor="ctr" bIns="91425" lIns="91425" rIns="91425" tIns="91425"/>
          <a:lstStyle>
            <a:lvl1pPr rtl="0" algn="ctr">
              <a:spcBef>
                <a:spcPts val="0"/>
              </a:spcBef>
              <a:buClr>
                <a:srgbClr val="FFFFFF"/>
              </a:buClr>
              <a:buSzPct val="100000"/>
              <a:buNone/>
              <a:defRPr sz="4400">
                <a:solidFill>
                  <a:srgbClr val="FFFFFF"/>
                </a:solidFill>
              </a:defRPr>
            </a:lvl1pPr>
            <a:lvl2pPr rtl="0" algn="ctr">
              <a:spcBef>
                <a:spcPts val="0"/>
              </a:spcBef>
              <a:buClr>
                <a:srgbClr val="FFFFFF"/>
              </a:buClr>
              <a:buSzPct val="100000"/>
              <a:buNone/>
              <a:defRPr sz="4400">
                <a:solidFill>
                  <a:srgbClr val="FFFFFF"/>
                </a:solidFill>
              </a:defRPr>
            </a:lvl2pPr>
            <a:lvl3pPr rtl="0" algn="ctr">
              <a:spcBef>
                <a:spcPts val="0"/>
              </a:spcBef>
              <a:buClr>
                <a:srgbClr val="FFFFFF"/>
              </a:buClr>
              <a:buSzPct val="100000"/>
              <a:buNone/>
              <a:defRPr sz="4400">
                <a:solidFill>
                  <a:srgbClr val="FFFFFF"/>
                </a:solidFill>
              </a:defRPr>
            </a:lvl3pPr>
            <a:lvl4pPr rtl="0" algn="ctr">
              <a:spcBef>
                <a:spcPts val="0"/>
              </a:spcBef>
              <a:buClr>
                <a:srgbClr val="FFFFFF"/>
              </a:buClr>
              <a:buSzPct val="100000"/>
              <a:buNone/>
              <a:defRPr sz="4400">
                <a:solidFill>
                  <a:srgbClr val="FFFFFF"/>
                </a:solidFill>
              </a:defRPr>
            </a:lvl4pPr>
            <a:lvl5pPr rtl="0" algn="ctr">
              <a:spcBef>
                <a:spcPts val="0"/>
              </a:spcBef>
              <a:buClr>
                <a:srgbClr val="FFFFFF"/>
              </a:buClr>
              <a:buSzPct val="100000"/>
              <a:buNone/>
              <a:defRPr sz="4400">
                <a:solidFill>
                  <a:srgbClr val="FFFFFF"/>
                </a:solidFill>
              </a:defRPr>
            </a:lvl5pPr>
            <a:lvl6pPr rtl="0" algn="ctr">
              <a:spcBef>
                <a:spcPts val="0"/>
              </a:spcBef>
              <a:buClr>
                <a:srgbClr val="FFFFFF"/>
              </a:buClr>
              <a:buSzPct val="100000"/>
              <a:buNone/>
              <a:defRPr sz="4400">
                <a:solidFill>
                  <a:srgbClr val="FFFFFF"/>
                </a:solidFill>
              </a:defRPr>
            </a:lvl6pPr>
            <a:lvl7pPr rtl="0" algn="ctr">
              <a:spcBef>
                <a:spcPts val="0"/>
              </a:spcBef>
              <a:buClr>
                <a:srgbClr val="FFFFFF"/>
              </a:buClr>
              <a:buSzPct val="100000"/>
              <a:buNone/>
              <a:defRPr sz="4400">
                <a:solidFill>
                  <a:srgbClr val="FFFFFF"/>
                </a:solidFill>
              </a:defRPr>
            </a:lvl7pPr>
            <a:lvl8pPr rtl="0" algn="ctr">
              <a:spcBef>
                <a:spcPts val="0"/>
              </a:spcBef>
              <a:buClr>
                <a:srgbClr val="FFFFFF"/>
              </a:buClr>
              <a:buSzPct val="100000"/>
              <a:buNone/>
              <a:defRPr sz="4400">
                <a:solidFill>
                  <a:srgbClr val="FFFFFF"/>
                </a:solidFill>
              </a:defRPr>
            </a:lvl8pPr>
            <a:lvl9pPr rtl="0" algn="ctr">
              <a:spcBef>
                <a:spcPts val="0"/>
              </a:spcBef>
              <a:buClr>
                <a:srgbClr val="FFFFFF"/>
              </a:buClr>
              <a:buSzPct val="100000"/>
              <a:buNone/>
              <a:defRPr sz="4400">
                <a:solidFill>
                  <a:srgbClr val="FFFFFF"/>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59" name="Shape 59"/>
        <p:cNvGrpSpPr/>
        <p:nvPr/>
      </p:nvGrpSpPr>
      <p:grpSpPr>
        <a:xfrm>
          <a:off x="0" y="0"/>
          <a:ext cx="0" cy="0"/>
          <a:chOff x="0" y="0"/>
          <a:chExt cx="0" cy="0"/>
        </a:xfrm>
      </p:grpSpPr>
      <p:sp>
        <p:nvSpPr>
          <p:cNvPr id="60" name="Shape 60"/>
          <p:cNvSpPr/>
          <p:nvPr/>
        </p:nvSpPr>
        <p:spPr>
          <a:xfrm>
            <a:off x="0" y="0"/>
            <a:ext cx="4456799" cy="6278399"/>
          </a:xfrm>
          <a:prstGeom prst="rect">
            <a:avLst/>
          </a:prstGeom>
          <a:solidFill>
            <a:srgbClr val="000000"/>
          </a:solidFill>
          <a:ln>
            <a:noFill/>
          </a:ln>
        </p:spPr>
        <p:txBody>
          <a:bodyPr anchorCtr="0" anchor="ctr" bIns="45700" lIns="91425" rIns="91425" tIns="45700">
            <a:noAutofit/>
          </a:bodyPr>
          <a:lstStyle/>
          <a:p>
            <a:pPr>
              <a:spcBef>
                <a:spcPts val="0"/>
              </a:spcBef>
              <a:buNone/>
            </a:pPr>
            <a:r>
              <a:t/>
            </a:r>
            <a:endParaRPr/>
          </a:p>
        </p:txBody>
      </p:sp>
      <p:sp>
        <p:nvSpPr>
          <p:cNvPr id="61" name="Shape 61"/>
          <p:cNvSpPr/>
          <p:nvPr/>
        </p:nvSpPr>
        <p:spPr>
          <a:xfrm flipH="1">
            <a:off x="3434" y="5013041"/>
            <a:ext cx="4453249" cy="1374347"/>
          </a:xfrm>
          <a:custGeom>
            <a:pathLst>
              <a:path extrusionOk="0" h="1869860" w="4453250">
                <a:moveTo>
                  <a:pt x="4447791" y="1726390"/>
                </a:moveTo>
                <a:lnTo>
                  <a:pt x="4219291" y="1869860"/>
                </a:lnTo>
                <a:lnTo>
                  <a:pt x="3980162" y="1715763"/>
                </a:lnTo>
                <a:lnTo>
                  <a:pt x="3746348" y="1864546"/>
                </a:lnTo>
                <a:lnTo>
                  <a:pt x="3512534" y="1726390"/>
                </a:lnTo>
                <a:lnTo>
                  <a:pt x="3284033" y="1864546"/>
                </a:lnTo>
                <a:lnTo>
                  <a:pt x="3044905" y="1731704"/>
                </a:lnTo>
                <a:lnTo>
                  <a:pt x="2805777" y="1864546"/>
                </a:lnTo>
                <a:lnTo>
                  <a:pt x="2571963" y="1731704"/>
                </a:lnTo>
                <a:lnTo>
                  <a:pt x="2343462" y="1864546"/>
                </a:lnTo>
                <a:lnTo>
                  <a:pt x="2104334" y="1726390"/>
                </a:lnTo>
                <a:lnTo>
                  <a:pt x="1865206" y="1869860"/>
                </a:lnTo>
                <a:lnTo>
                  <a:pt x="1631391" y="1715763"/>
                </a:lnTo>
                <a:lnTo>
                  <a:pt x="1402891" y="1869860"/>
                </a:lnTo>
                <a:lnTo>
                  <a:pt x="1163763" y="1726390"/>
                </a:lnTo>
                <a:lnTo>
                  <a:pt x="935262" y="1869860"/>
                </a:lnTo>
                <a:lnTo>
                  <a:pt x="696134" y="1726390"/>
                </a:lnTo>
                <a:lnTo>
                  <a:pt x="457006" y="1864546"/>
                </a:lnTo>
                <a:lnTo>
                  <a:pt x="217877" y="1726390"/>
                </a:lnTo>
                <a:lnTo>
                  <a:pt x="5" y="1869860"/>
                </a:lnTo>
                <a:cubicBezTo>
                  <a:pt x="3" y="1246574"/>
                  <a:pt x="2" y="623287"/>
                  <a:pt x="0" y="1"/>
                </a:cubicBezTo>
                <a:lnTo>
                  <a:pt x="4453250" y="0"/>
                </a:lnTo>
              </a:path>
            </a:pathLst>
          </a:custGeom>
          <a:solidFill>
            <a:schemeClr val="dk2"/>
          </a:solidFill>
          <a:ln>
            <a:noFill/>
          </a:ln>
        </p:spPr>
        <p:txBody>
          <a:bodyPr anchorCtr="0" anchor="ctr" bIns="45700" lIns="91425" rIns="91425" tIns="45700">
            <a:noAutofit/>
          </a:bodyPr>
          <a:lstStyle/>
          <a:p>
            <a:pPr>
              <a:spcBef>
                <a:spcPts val="0"/>
              </a:spcBef>
              <a:buNone/>
            </a:pPr>
            <a:r>
              <a:t/>
            </a:r>
            <a:endParaRPr/>
          </a:p>
        </p:txBody>
      </p:sp>
      <p:cxnSp>
        <p:nvCxnSpPr>
          <p:cNvPr id="62" name="Shape 62"/>
          <p:cNvCxnSpPr/>
          <p:nvPr/>
        </p:nvCxnSpPr>
        <p:spPr>
          <a:xfrm>
            <a:off x="409699" y="992104"/>
            <a:ext cx="3660000" cy="0"/>
          </a:xfrm>
          <a:prstGeom prst="straightConnector1">
            <a:avLst/>
          </a:prstGeom>
          <a:noFill/>
          <a:ln cap="rnd" cmpd="sng" w="25400">
            <a:solidFill>
              <a:schemeClr val="accent2"/>
            </a:solidFill>
            <a:prstDash val="dot"/>
            <a:round/>
            <a:headEnd len="med" w="med" type="none"/>
            <a:tailEnd len="med" w="med" type="none"/>
          </a:ln>
        </p:spPr>
      </p:cxnSp>
      <p:sp>
        <p:nvSpPr>
          <p:cNvPr id="63" name="Shape 63"/>
          <p:cNvSpPr txBox="1"/>
          <p:nvPr>
            <p:ph idx="1" type="body"/>
          </p:nvPr>
        </p:nvSpPr>
        <p:spPr>
          <a:xfrm>
            <a:off x="457200" y="1600200"/>
            <a:ext cx="3550799" cy="4840199"/>
          </a:xfrm>
          <a:prstGeom prst="rect">
            <a:avLst/>
          </a:prstGeom>
          <a:noFill/>
          <a:ln>
            <a:noFill/>
          </a:ln>
        </p:spPr>
        <p:txBody>
          <a:bodyPr anchorCtr="0" anchor="t" bIns="91425" lIns="91425" rIns="91425" tIns="91425"/>
          <a:lstStyle>
            <a:lvl1pPr rtl="0">
              <a:spcBef>
                <a:spcPts val="0"/>
              </a:spcBef>
              <a:buNone/>
              <a:defRPr sz="2000">
                <a:solidFill>
                  <a:schemeClr val="lt1"/>
                </a:solidFill>
                <a:latin typeface="Times New Roman"/>
                <a:ea typeface="Times New Roman"/>
                <a:cs typeface="Times New Roman"/>
                <a:sym typeface="Times New Roman"/>
              </a:defRPr>
            </a:lvl1pPr>
            <a:lvl2pPr rtl="0">
              <a:spcBef>
                <a:spcPts val="0"/>
              </a:spcBef>
              <a:buNone/>
              <a:defRPr sz="2000">
                <a:solidFill>
                  <a:schemeClr val="lt1"/>
                </a:solidFill>
                <a:latin typeface="Times New Roman"/>
                <a:ea typeface="Times New Roman"/>
                <a:cs typeface="Times New Roman"/>
                <a:sym typeface="Times New Roman"/>
              </a:defRPr>
            </a:lvl2pPr>
            <a:lvl3pPr rtl="0">
              <a:spcBef>
                <a:spcPts val="0"/>
              </a:spcBef>
              <a:buNone/>
              <a:defRPr sz="2000">
                <a:solidFill>
                  <a:schemeClr val="lt1"/>
                </a:solidFill>
                <a:latin typeface="Times New Roman"/>
                <a:ea typeface="Times New Roman"/>
                <a:cs typeface="Times New Roman"/>
                <a:sym typeface="Times New Roman"/>
              </a:defRPr>
            </a:lvl3pPr>
            <a:lvl4pPr rtl="0">
              <a:spcBef>
                <a:spcPts val="0"/>
              </a:spcBef>
              <a:buNone/>
              <a:defRPr sz="2000">
                <a:solidFill>
                  <a:schemeClr val="lt1"/>
                </a:solidFill>
                <a:latin typeface="Times New Roman"/>
                <a:ea typeface="Times New Roman"/>
                <a:cs typeface="Times New Roman"/>
                <a:sym typeface="Times New Roman"/>
              </a:defRPr>
            </a:lvl4pPr>
            <a:lvl5pPr rtl="0">
              <a:spcBef>
                <a:spcPts val="0"/>
              </a:spcBef>
              <a:buNone/>
              <a:defRPr sz="2000">
                <a:solidFill>
                  <a:schemeClr val="lt1"/>
                </a:solidFill>
                <a:latin typeface="Times New Roman"/>
                <a:ea typeface="Times New Roman"/>
                <a:cs typeface="Times New Roman"/>
                <a:sym typeface="Times New Roman"/>
              </a:defRPr>
            </a:lvl5pPr>
            <a:lvl6pPr rtl="0">
              <a:spcBef>
                <a:spcPts val="0"/>
              </a:spcBef>
              <a:buNone/>
              <a:defRPr sz="1800"/>
            </a:lvl6pPr>
            <a:lvl7pPr rtl="0">
              <a:spcBef>
                <a:spcPts val="0"/>
              </a:spcBef>
              <a:buNone/>
              <a:defRPr sz="1800"/>
            </a:lvl7pPr>
            <a:lvl8pPr rtl="0">
              <a:spcBef>
                <a:spcPts val="0"/>
              </a:spcBef>
              <a:buNone/>
              <a:defRPr sz="1800"/>
            </a:lvl8pPr>
            <a:lvl9pPr rtl="0">
              <a:spcBef>
                <a:spcPts val="0"/>
              </a:spcBef>
              <a:buNone/>
              <a:defRPr sz="1800"/>
            </a:lvl9pPr>
          </a:lstStyle>
          <a:p/>
        </p:txBody>
      </p:sp>
      <p:sp>
        <p:nvSpPr>
          <p:cNvPr id="64" name="Shape 64"/>
          <p:cNvSpPr txBox="1"/>
          <p:nvPr>
            <p:ph type="title"/>
          </p:nvPr>
        </p:nvSpPr>
        <p:spPr>
          <a:xfrm>
            <a:off x="457200" y="17761"/>
            <a:ext cx="3550799" cy="1143000"/>
          </a:xfrm>
          <a:prstGeom prst="rect">
            <a:avLst/>
          </a:prstGeom>
          <a:noFill/>
          <a:ln>
            <a:noFill/>
          </a:ln>
        </p:spPr>
        <p:txBody>
          <a:bodyPr anchorCtr="0" anchor="ctr" bIns="91425" lIns="91425" rIns="91425" tIns="91425"/>
          <a:lstStyle>
            <a:lvl1pPr rtl="0">
              <a:spcBef>
                <a:spcPts val="0"/>
              </a:spcBef>
              <a:buNone/>
              <a:defRPr sz="2400"/>
            </a:lvl1pPr>
            <a:lvl2pPr rtl="0">
              <a:spcBef>
                <a:spcPts val="0"/>
              </a:spcBef>
              <a:buNone/>
              <a:defRPr sz="2400"/>
            </a:lvl2pPr>
            <a:lvl3pPr rtl="0">
              <a:spcBef>
                <a:spcPts val="0"/>
              </a:spcBef>
              <a:buNone/>
              <a:defRPr sz="2400"/>
            </a:lvl3pPr>
            <a:lvl4pPr rtl="0">
              <a:spcBef>
                <a:spcPts val="0"/>
              </a:spcBef>
              <a:buNone/>
              <a:defRPr sz="2400"/>
            </a:lvl4pPr>
            <a:lvl5pPr rtl="0">
              <a:spcBef>
                <a:spcPts val="0"/>
              </a:spcBef>
              <a:buNone/>
              <a:defRPr sz="2400"/>
            </a:lvl5pPr>
            <a:lvl6pPr rtl="0">
              <a:spcBef>
                <a:spcPts val="0"/>
              </a:spcBef>
              <a:buNone/>
              <a:defRPr sz="2400"/>
            </a:lvl6pPr>
            <a:lvl7pPr rtl="0">
              <a:spcBef>
                <a:spcPts val="0"/>
              </a:spcBef>
              <a:buNone/>
              <a:defRPr sz="2400"/>
            </a:lvl7pPr>
            <a:lvl8pPr rtl="0">
              <a:spcBef>
                <a:spcPts val="0"/>
              </a:spcBef>
              <a:buNone/>
              <a:defRPr sz="2400"/>
            </a:lvl8pPr>
            <a:lvl9pPr rtl="0">
              <a:spcBef>
                <a:spcPts val="0"/>
              </a:spcBef>
              <a:buNone/>
              <a:defRPr sz="2400"/>
            </a:lvl9pPr>
          </a:lstStyle>
          <a:p/>
        </p:txBody>
      </p:sp>
      <p:sp>
        <p:nvSpPr>
          <p:cNvPr id="65" name="Shape 65"/>
          <p:cNvSpPr txBox="1"/>
          <p:nvPr>
            <p:ph idx="2" type="body"/>
          </p:nvPr>
        </p:nvSpPr>
        <p:spPr>
          <a:xfrm>
            <a:off x="5021123" y="1600200"/>
            <a:ext cx="3550799" cy="4840199"/>
          </a:xfrm>
          <a:prstGeom prst="rect">
            <a:avLst/>
          </a:prstGeom>
          <a:noFill/>
          <a:ln>
            <a:noFill/>
          </a:ln>
        </p:spPr>
        <p:txBody>
          <a:bodyPr anchorCtr="0" anchor="t" bIns="91425" lIns="91425" rIns="91425" tIns="91425"/>
          <a:lstStyle>
            <a:lvl1pPr rtl="0">
              <a:spcBef>
                <a:spcPts val="0"/>
              </a:spcBef>
              <a:buNone/>
              <a:defRPr sz="2000">
                <a:solidFill>
                  <a:schemeClr val="dk1"/>
                </a:solidFill>
                <a:latin typeface="Times New Roman"/>
                <a:ea typeface="Times New Roman"/>
                <a:cs typeface="Times New Roman"/>
                <a:sym typeface="Times New Roman"/>
              </a:defRPr>
            </a:lvl1pPr>
            <a:lvl2pPr rtl="0">
              <a:spcBef>
                <a:spcPts val="0"/>
              </a:spcBef>
              <a:buNone/>
              <a:defRPr sz="2000">
                <a:solidFill>
                  <a:schemeClr val="dk1"/>
                </a:solidFill>
                <a:latin typeface="Times New Roman"/>
                <a:ea typeface="Times New Roman"/>
                <a:cs typeface="Times New Roman"/>
                <a:sym typeface="Times New Roman"/>
              </a:defRPr>
            </a:lvl2pPr>
            <a:lvl3pPr rtl="0">
              <a:spcBef>
                <a:spcPts val="0"/>
              </a:spcBef>
              <a:buNone/>
              <a:defRPr sz="2000">
                <a:solidFill>
                  <a:schemeClr val="dk1"/>
                </a:solidFill>
                <a:latin typeface="Times New Roman"/>
                <a:ea typeface="Times New Roman"/>
                <a:cs typeface="Times New Roman"/>
                <a:sym typeface="Times New Roman"/>
              </a:defRPr>
            </a:lvl3pPr>
            <a:lvl4pPr rtl="0">
              <a:spcBef>
                <a:spcPts val="0"/>
              </a:spcBef>
              <a:buNone/>
              <a:defRPr sz="2000">
                <a:solidFill>
                  <a:schemeClr val="dk1"/>
                </a:solidFill>
                <a:latin typeface="Times New Roman"/>
                <a:ea typeface="Times New Roman"/>
                <a:cs typeface="Times New Roman"/>
                <a:sym typeface="Times New Roman"/>
              </a:defRPr>
            </a:lvl4pPr>
            <a:lvl5pPr rtl="0">
              <a:spcBef>
                <a:spcPts val="0"/>
              </a:spcBef>
              <a:buNone/>
              <a:defRPr sz="2000">
                <a:solidFill>
                  <a:schemeClr val="dk1"/>
                </a:solidFill>
                <a:latin typeface="Times New Roman"/>
                <a:ea typeface="Times New Roman"/>
                <a:cs typeface="Times New Roman"/>
                <a:sym typeface="Times New Roman"/>
              </a:defRPr>
            </a:lvl5pPr>
            <a:lvl6pPr rtl="0">
              <a:spcBef>
                <a:spcPts val="0"/>
              </a:spcBef>
              <a:buNone/>
              <a:defRPr sz="1800"/>
            </a:lvl6pPr>
            <a:lvl7pPr rtl="0">
              <a:spcBef>
                <a:spcPts val="0"/>
              </a:spcBef>
              <a:buNone/>
              <a:defRPr sz="1800"/>
            </a:lvl7pPr>
            <a:lvl8pPr rtl="0">
              <a:spcBef>
                <a:spcPts val="0"/>
              </a:spcBef>
              <a:buNone/>
              <a:defRPr sz="1800"/>
            </a:lvl8pPr>
            <a:lvl9pPr rtl="0">
              <a:spcBef>
                <a:spcPts val="0"/>
              </a:spcBef>
              <a:buNone/>
              <a:defRPr sz="18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66" name="Shape 66"/>
        <p:cNvGrpSpPr/>
        <p:nvPr/>
      </p:nvGrpSpPr>
      <p:grpSpPr>
        <a:xfrm>
          <a:off x="0" y="0"/>
          <a:ext cx="0" cy="0"/>
          <a:chOff x="0" y="0"/>
          <a:chExt cx="0" cy="0"/>
        </a:xfrm>
      </p:grpSpPr>
      <p:sp>
        <p:nvSpPr>
          <p:cNvPr id="67" name="Shape 67"/>
          <p:cNvSpPr/>
          <p:nvPr/>
        </p:nvSpPr>
        <p:spPr>
          <a:xfrm>
            <a:off x="0" y="0"/>
            <a:ext cx="9144000" cy="1249799"/>
          </a:xfrm>
          <a:prstGeom prst="rect">
            <a:avLst/>
          </a:prstGeom>
          <a:solidFill>
            <a:srgbClr val="000000"/>
          </a:solidFill>
          <a:ln>
            <a:noFill/>
          </a:ln>
        </p:spPr>
        <p:txBody>
          <a:bodyPr anchorCtr="0" anchor="ctr" bIns="45700" lIns="91425" rIns="91425" tIns="45700">
            <a:noAutofit/>
          </a:bodyPr>
          <a:lstStyle/>
          <a:p>
            <a:pPr>
              <a:spcBef>
                <a:spcPts val="0"/>
              </a:spcBef>
              <a:buNone/>
            </a:pPr>
            <a:r>
              <a:t/>
            </a:r>
            <a:endParaRPr/>
          </a:p>
        </p:txBody>
      </p:sp>
      <p:sp>
        <p:nvSpPr>
          <p:cNvPr id="68" name="Shape 68"/>
          <p:cNvSpPr/>
          <p:nvPr/>
        </p:nvSpPr>
        <p:spPr>
          <a:xfrm>
            <a:off x="0" y="301687"/>
            <a:ext cx="9143999" cy="1058821"/>
          </a:xfrm>
          <a:custGeom>
            <a:pathLst>
              <a:path extrusionOk="0" h="1440573" w="9144000">
                <a:moveTo>
                  <a:pt x="8881" y="1"/>
                </a:moveTo>
                <a:lnTo>
                  <a:pt x="9126239" y="44075"/>
                </a:lnTo>
                <a:lnTo>
                  <a:pt x="9144000" y="1303180"/>
                </a:lnTo>
                <a:lnTo>
                  <a:pt x="8922142" y="1440573"/>
                </a:lnTo>
                <a:lnTo>
                  <a:pt x="8672386" y="1291790"/>
                </a:lnTo>
                <a:lnTo>
                  <a:pt x="8449199" y="1414005"/>
                </a:lnTo>
                <a:lnTo>
                  <a:pt x="8210071" y="1302417"/>
                </a:lnTo>
                <a:lnTo>
                  <a:pt x="7976257" y="1408691"/>
                </a:lnTo>
                <a:lnTo>
                  <a:pt x="7737129" y="1286476"/>
                </a:lnTo>
                <a:lnTo>
                  <a:pt x="7503314" y="1414005"/>
                </a:lnTo>
                <a:lnTo>
                  <a:pt x="7269500" y="1291790"/>
                </a:lnTo>
                <a:lnTo>
                  <a:pt x="7030372" y="1414005"/>
                </a:lnTo>
                <a:lnTo>
                  <a:pt x="6796557" y="1281162"/>
                </a:lnTo>
                <a:lnTo>
                  <a:pt x="6568057" y="1414005"/>
                </a:lnTo>
                <a:lnTo>
                  <a:pt x="6334243" y="1281163"/>
                </a:lnTo>
                <a:lnTo>
                  <a:pt x="6100428" y="1419319"/>
                </a:lnTo>
                <a:lnTo>
                  <a:pt x="5866614" y="1281163"/>
                </a:lnTo>
                <a:lnTo>
                  <a:pt x="5632800" y="1424632"/>
                </a:lnTo>
                <a:lnTo>
                  <a:pt x="5388357" y="1286476"/>
                </a:lnTo>
                <a:lnTo>
                  <a:pt x="5154543" y="1424632"/>
                </a:lnTo>
                <a:lnTo>
                  <a:pt x="4920729" y="1297104"/>
                </a:lnTo>
                <a:lnTo>
                  <a:pt x="4686914" y="1429946"/>
                </a:lnTo>
                <a:lnTo>
                  <a:pt x="4447786" y="1291790"/>
                </a:lnTo>
                <a:lnTo>
                  <a:pt x="4219286" y="1435260"/>
                </a:lnTo>
                <a:lnTo>
                  <a:pt x="3980157" y="1281163"/>
                </a:lnTo>
                <a:lnTo>
                  <a:pt x="3746343" y="1429946"/>
                </a:lnTo>
                <a:lnTo>
                  <a:pt x="3512529" y="1291790"/>
                </a:lnTo>
                <a:lnTo>
                  <a:pt x="3284028" y="1429946"/>
                </a:lnTo>
                <a:lnTo>
                  <a:pt x="3044900" y="1297104"/>
                </a:lnTo>
                <a:lnTo>
                  <a:pt x="2805772" y="1429946"/>
                </a:lnTo>
                <a:lnTo>
                  <a:pt x="2571958" y="1297104"/>
                </a:lnTo>
                <a:lnTo>
                  <a:pt x="2343457" y="1429946"/>
                </a:lnTo>
                <a:lnTo>
                  <a:pt x="2104329" y="1291790"/>
                </a:lnTo>
                <a:lnTo>
                  <a:pt x="1865201" y="1435260"/>
                </a:lnTo>
                <a:lnTo>
                  <a:pt x="1631386" y="1281163"/>
                </a:lnTo>
                <a:lnTo>
                  <a:pt x="1402886" y="1435260"/>
                </a:lnTo>
                <a:lnTo>
                  <a:pt x="1163758" y="1291790"/>
                </a:lnTo>
                <a:lnTo>
                  <a:pt x="935257" y="1435260"/>
                </a:lnTo>
                <a:lnTo>
                  <a:pt x="696129" y="1291790"/>
                </a:lnTo>
                <a:lnTo>
                  <a:pt x="457001" y="1429946"/>
                </a:lnTo>
                <a:lnTo>
                  <a:pt x="217872" y="1291790"/>
                </a:lnTo>
                <a:lnTo>
                  <a:pt x="0" y="1435260"/>
                </a:lnTo>
                <a:cubicBezTo>
                  <a:pt x="2960" y="956840"/>
                  <a:pt x="5921" y="478421"/>
                  <a:pt x="8881" y="1"/>
                </a:cubicBezTo>
                <a:close/>
              </a:path>
            </a:pathLst>
          </a:custGeom>
          <a:solidFill>
            <a:schemeClr val="dk2"/>
          </a:solidFill>
          <a:ln>
            <a:noFill/>
          </a:ln>
        </p:spPr>
        <p:txBody>
          <a:bodyPr anchorCtr="0" anchor="ctr" bIns="45700" lIns="91425" rIns="91425" tIns="45700">
            <a:noAutofit/>
          </a:bodyPr>
          <a:lstStyle/>
          <a:p>
            <a:pPr>
              <a:spcBef>
                <a:spcPts val="0"/>
              </a:spcBef>
              <a:buNone/>
            </a:pPr>
            <a:r>
              <a:t/>
            </a:r>
            <a:endParaRPr/>
          </a:p>
        </p:txBody>
      </p:sp>
      <p:cxnSp>
        <p:nvCxnSpPr>
          <p:cNvPr id="69" name="Shape 69"/>
          <p:cNvCxnSpPr/>
          <p:nvPr/>
        </p:nvCxnSpPr>
        <p:spPr>
          <a:xfrm flipH="1" rot="10800000">
            <a:off x="2258963" y="1045040"/>
            <a:ext cx="4602300" cy="9300"/>
          </a:xfrm>
          <a:prstGeom prst="straightConnector1">
            <a:avLst/>
          </a:prstGeom>
          <a:noFill/>
          <a:ln cap="rnd" cmpd="sng" w="25400">
            <a:solidFill>
              <a:schemeClr val="accent2"/>
            </a:solidFill>
            <a:prstDash val="dot"/>
            <a:round/>
            <a:headEnd len="med" w="med" type="none"/>
            <a:tailEnd len="med" w="med" type="none"/>
          </a:ln>
        </p:spPr>
      </p:cxnSp>
      <p:sp>
        <p:nvSpPr>
          <p:cNvPr id="70" name="Shape 70"/>
          <p:cNvSpPr txBox="1"/>
          <p:nvPr>
            <p:ph type="title"/>
          </p:nvPr>
        </p:nvSpPr>
        <p:spPr>
          <a:xfrm>
            <a:off x="457200" y="17761"/>
            <a:ext cx="8229600" cy="1143000"/>
          </a:xfrm>
          <a:prstGeom prst="rect">
            <a:avLst/>
          </a:prstGeom>
          <a:noFill/>
          <a:ln>
            <a:noFill/>
          </a:ln>
        </p:spPr>
        <p:txBody>
          <a:bodyPr anchorCtr="0" anchor="ctr" bIns="91425" lIns="91425" rIns="91425" tIns="91425"/>
          <a:lstStyle>
            <a:lvl1pPr rtl="0" algn="ctr">
              <a:spcBef>
                <a:spcPts val="0"/>
              </a:spcBef>
              <a:buClr>
                <a:srgbClr val="FFFFFF"/>
              </a:buClr>
              <a:buSzPct val="100000"/>
              <a:buNone/>
              <a:defRPr sz="4400">
                <a:solidFill>
                  <a:srgbClr val="FFFFFF"/>
                </a:solidFill>
              </a:defRPr>
            </a:lvl1pPr>
            <a:lvl2pPr rtl="0" algn="ctr">
              <a:spcBef>
                <a:spcPts val="0"/>
              </a:spcBef>
              <a:buClr>
                <a:srgbClr val="FFFFFF"/>
              </a:buClr>
              <a:buSzPct val="100000"/>
              <a:buNone/>
              <a:defRPr sz="4400">
                <a:solidFill>
                  <a:srgbClr val="FFFFFF"/>
                </a:solidFill>
              </a:defRPr>
            </a:lvl2pPr>
            <a:lvl3pPr rtl="0" algn="ctr">
              <a:spcBef>
                <a:spcPts val="0"/>
              </a:spcBef>
              <a:buClr>
                <a:srgbClr val="FFFFFF"/>
              </a:buClr>
              <a:buSzPct val="100000"/>
              <a:buNone/>
              <a:defRPr sz="4400">
                <a:solidFill>
                  <a:srgbClr val="FFFFFF"/>
                </a:solidFill>
              </a:defRPr>
            </a:lvl3pPr>
            <a:lvl4pPr rtl="0" algn="ctr">
              <a:spcBef>
                <a:spcPts val="0"/>
              </a:spcBef>
              <a:buClr>
                <a:srgbClr val="FFFFFF"/>
              </a:buClr>
              <a:buSzPct val="100000"/>
              <a:buNone/>
              <a:defRPr sz="4400">
                <a:solidFill>
                  <a:srgbClr val="FFFFFF"/>
                </a:solidFill>
              </a:defRPr>
            </a:lvl4pPr>
            <a:lvl5pPr rtl="0" algn="ctr">
              <a:spcBef>
                <a:spcPts val="0"/>
              </a:spcBef>
              <a:buClr>
                <a:srgbClr val="FFFFFF"/>
              </a:buClr>
              <a:buSzPct val="100000"/>
              <a:buNone/>
              <a:defRPr sz="4400">
                <a:solidFill>
                  <a:srgbClr val="FFFFFF"/>
                </a:solidFill>
              </a:defRPr>
            </a:lvl5pPr>
            <a:lvl6pPr rtl="0" algn="ctr">
              <a:spcBef>
                <a:spcPts val="0"/>
              </a:spcBef>
              <a:buClr>
                <a:srgbClr val="FFFFFF"/>
              </a:buClr>
              <a:buSzPct val="100000"/>
              <a:buNone/>
              <a:defRPr sz="4400">
                <a:solidFill>
                  <a:srgbClr val="FFFFFF"/>
                </a:solidFill>
              </a:defRPr>
            </a:lvl6pPr>
            <a:lvl7pPr rtl="0" algn="ctr">
              <a:spcBef>
                <a:spcPts val="0"/>
              </a:spcBef>
              <a:buClr>
                <a:srgbClr val="FFFFFF"/>
              </a:buClr>
              <a:buSzPct val="100000"/>
              <a:buNone/>
              <a:defRPr sz="4400">
                <a:solidFill>
                  <a:srgbClr val="FFFFFF"/>
                </a:solidFill>
              </a:defRPr>
            </a:lvl7pPr>
            <a:lvl8pPr rtl="0" algn="ctr">
              <a:spcBef>
                <a:spcPts val="0"/>
              </a:spcBef>
              <a:buClr>
                <a:srgbClr val="FFFFFF"/>
              </a:buClr>
              <a:buSzPct val="100000"/>
              <a:buNone/>
              <a:defRPr sz="4400">
                <a:solidFill>
                  <a:srgbClr val="FFFFFF"/>
                </a:solidFill>
              </a:defRPr>
            </a:lvl8pPr>
            <a:lvl9pPr rtl="0" algn="ctr">
              <a:spcBef>
                <a:spcPts val="0"/>
              </a:spcBef>
              <a:buClr>
                <a:srgbClr val="FFFFFF"/>
              </a:buClr>
              <a:buSzPct val="100000"/>
              <a:buNone/>
              <a:defRPr sz="4400">
                <a:solidFill>
                  <a:srgbClr val="FFFFFF"/>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71" name="Shape 71"/>
        <p:cNvGrpSpPr/>
        <p:nvPr/>
      </p:nvGrpSpPr>
      <p:grpSpPr>
        <a:xfrm>
          <a:off x="0" y="0"/>
          <a:ext cx="0" cy="0"/>
          <a:chOff x="0" y="0"/>
          <a:chExt cx="0" cy="0"/>
        </a:xfrm>
      </p:grpSpPr>
      <p:sp>
        <p:nvSpPr>
          <p:cNvPr id="72" name="Shape 72"/>
          <p:cNvSpPr/>
          <p:nvPr/>
        </p:nvSpPr>
        <p:spPr>
          <a:xfrm rot="10800000">
            <a:off x="-5937" y="5483652"/>
            <a:ext cx="4453249" cy="1374347"/>
          </a:xfrm>
          <a:custGeom>
            <a:pathLst>
              <a:path extrusionOk="0" h="1869860" w="4453250">
                <a:moveTo>
                  <a:pt x="4447791" y="1726390"/>
                </a:moveTo>
                <a:lnTo>
                  <a:pt x="4219291" y="1869860"/>
                </a:lnTo>
                <a:lnTo>
                  <a:pt x="3980162" y="1715763"/>
                </a:lnTo>
                <a:lnTo>
                  <a:pt x="3746348" y="1864546"/>
                </a:lnTo>
                <a:lnTo>
                  <a:pt x="3512534" y="1726390"/>
                </a:lnTo>
                <a:lnTo>
                  <a:pt x="3284033" y="1864546"/>
                </a:lnTo>
                <a:lnTo>
                  <a:pt x="3044905" y="1731704"/>
                </a:lnTo>
                <a:lnTo>
                  <a:pt x="2805777" y="1864546"/>
                </a:lnTo>
                <a:lnTo>
                  <a:pt x="2571963" y="1731704"/>
                </a:lnTo>
                <a:lnTo>
                  <a:pt x="2343462" y="1864546"/>
                </a:lnTo>
                <a:lnTo>
                  <a:pt x="2104334" y="1726390"/>
                </a:lnTo>
                <a:lnTo>
                  <a:pt x="1865206" y="1869860"/>
                </a:lnTo>
                <a:lnTo>
                  <a:pt x="1631391" y="1715763"/>
                </a:lnTo>
                <a:lnTo>
                  <a:pt x="1402891" y="1869860"/>
                </a:lnTo>
                <a:lnTo>
                  <a:pt x="1163763" y="1726390"/>
                </a:lnTo>
                <a:lnTo>
                  <a:pt x="935262" y="1869860"/>
                </a:lnTo>
                <a:lnTo>
                  <a:pt x="696134" y="1726390"/>
                </a:lnTo>
                <a:lnTo>
                  <a:pt x="457006" y="1864546"/>
                </a:lnTo>
                <a:lnTo>
                  <a:pt x="217877" y="1726390"/>
                </a:lnTo>
                <a:lnTo>
                  <a:pt x="5" y="1869860"/>
                </a:lnTo>
                <a:cubicBezTo>
                  <a:pt x="3" y="1246574"/>
                  <a:pt x="2" y="623287"/>
                  <a:pt x="0" y="1"/>
                </a:cubicBezTo>
                <a:lnTo>
                  <a:pt x="4453250" y="0"/>
                </a:lnTo>
              </a:path>
            </a:pathLst>
          </a:custGeom>
          <a:solidFill>
            <a:schemeClr val="dk2"/>
          </a:solidFill>
          <a:ln>
            <a:noFill/>
          </a:ln>
        </p:spPr>
        <p:txBody>
          <a:bodyPr anchorCtr="0" anchor="ctr" bIns="45700" lIns="91425" rIns="91425" tIns="45700">
            <a:noAutofit/>
          </a:bodyPr>
          <a:lstStyle/>
          <a:p>
            <a:pPr>
              <a:spcBef>
                <a:spcPts val="0"/>
              </a:spcBef>
              <a:buNone/>
            </a:pPr>
            <a:r>
              <a:t/>
            </a:r>
            <a:endParaRPr/>
          </a:p>
        </p:txBody>
      </p:sp>
      <p:cxnSp>
        <p:nvCxnSpPr>
          <p:cNvPr id="73" name="Shape 73"/>
          <p:cNvCxnSpPr/>
          <p:nvPr/>
        </p:nvCxnSpPr>
        <p:spPr>
          <a:xfrm>
            <a:off x="388492" y="5879569"/>
            <a:ext cx="3708599" cy="4799"/>
          </a:xfrm>
          <a:prstGeom prst="straightConnector1">
            <a:avLst/>
          </a:prstGeom>
          <a:noFill/>
          <a:ln cap="rnd" cmpd="sng" w="25400">
            <a:solidFill>
              <a:schemeClr val="accent2"/>
            </a:solidFill>
            <a:prstDash val="dot"/>
            <a:round/>
            <a:headEnd len="med" w="med" type="none"/>
            <a:tailEnd len="med" w="med" type="none"/>
          </a:ln>
        </p:spPr>
      </p:cxnSp>
      <p:sp>
        <p:nvSpPr>
          <p:cNvPr id="74" name="Shape 74"/>
          <p:cNvSpPr txBox="1"/>
          <p:nvPr>
            <p:ph idx="1" type="body"/>
          </p:nvPr>
        </p:nvSpPr>
        <p:spPr>
          <a:xfrm>
            <a:off x="388492" y="5991680"/>
            <a:ext cx="3644400" cy="516899"/>
          </a:xfrm>
          <a:prstGeom prst="rect">
            <a:avLst/>
          </a:prstGeom>
          <a:noFill/>
          <a:ln>
            <a:noFill/>
          </a:ln>
        </p:spPr>
        <p:txBody>
          <a:bodyPr anchorCtr="0" anchor="t" bIns="91425" lIns="91425" rIns="91425" tIns="91425"/>
          <a:lstStyle>
            <a:lvl1pPr rtl="0">
              <a:spcBef>
                <a:spcPts val="0"/>
              </a:spcBef>
              <a:buClr>
                <a:srgbClr val="FFFFFF"/>
              </a:buClr>
              <a:buSzPct val="100000"/>
              <a:buFont typeface="Times New Roman"/>
              <a:buNone/>
              <a:defRPr i="1" sz="1400">
                <a:solidFill>
                  <a:srgbClr val="FFFFFF"/>
                </a:solidFill>
                <a:latin typeface="Times New Roman"/>
                <a:ea typeface="Times New Roman"/>
                <a:cs typeface="Times New Roman"/>
                <a:sym typeface="Times New Roman"/>
              </a:defRPr>
            </a:lvl1pPr>
            <a:lvl2pPr rtl="0">
              <a:spcBef>
                <a:spcPts val="0"/>
              </a:spcBef>
              <a:buClr>
                <a:srgbClr val="FFFFFF"/>
              </a:buClr>
              <a:buSzPct val="100000"/>
              <a:buFont typeface="Times New Roman"/>
              <a:buNone/>
              <a:defRPr i="1" sz="1400">
                <a:solidFill>
                  <a:srgbClr val="FFFFFF"/>
                </a:solidFill>
                <a:latin typeface="Times New Roman"/>
                <a:ea typeface="Times New Roman"/>
                <a:cs typeface="Times New Roman"/>
                <a:sym typeface="Times New Roman"/>
              </a:defRPr>
            </a:lvl2pPr>
            <a:lvl3pPr rtl="0">
              <a:spcBef>
                <a:spcPts val="0"/>
              </a:spcBef>
              <a:buClr>
                <a:srgbClr val="FFFFFF"/>
              </a:buClr>
              <a:buSzPct val="100000"/>
              <a:buFont typeface="Times New Roman"/>
              <a:buNone/>
              <a:defRPr i="1" sz="1400">
                <a:solidFill>
                  <a:srgbClr val="FFFFFF"/>
                </a:solidFill>
                <a:latin typeface="Times New Roman"/>
                <a:ea typeface="Times New Roman"/>
                <a:cs typeface="Times New Roman"/>
                <a:sym typeface="Times New Roman"/>
              </a:defRPr>
            </a:lvl3pPr>
            <a:lvl4pPr rtl="0">
              <a:spcBef>
                <a:spcPts val="0"/>
              </a:spcBef>
              <a:buClr>
                <a:srgbClr val="FFFFFF"/>
              </a:buClr>
              <a:buSzPct val="100000"/>
              <a:buFont typeface="Times New Roman"/>
              <a:buNone/>
              <a:defRPr i="1" sz="1400">
                <a:solidFill>
                  <a:srgbClr val="FFFFFF"/>
                </a:solidFill>
                <a:latin typeface="Times New Roman"/>
                <a:ea typeface="Times New Roman"/>
                <a:cs typeface="Times New Roman"/>
                <a:sym typeface="Times New Roman"/>
              </a:defRPr>
            </a:lvl4pPr>
            <a:lvl5pPr rtl="0">
              <a:spcBef>
                <a:spcPts val="0"/>
              </a:spcBef>
              <a:buClr>
                <a:srgbClr val="FFFFFF"/>
              </a:buClr>
              <a:buSzPct val="100000"/>
              <a:buFont typeface="Times New Roman"/>
              <a:buNone/>
              <a:defRPr i="1" sz="1400">
                <a:solidFill>
                  <a:srgbClr val="FFFFFF"/>
                </a:solidFill>
                <a:latin typeface="Times New Roman"/>
                <a:ea typeface="Times New Roman"/>
                <a:cs typeface="Times New Roman"/>
                <a:sym typeface="Times New Roman"/>
              </a:defRPr>
            </a:lvl5pPr>
            <a:lvl6pPr rtl="0">
              <a:spcBef>
                <a:spcPts val="0"/>
              </a:spcBef>
              <a:buClr>
                <a:srgbClr val="FFFFFF"/>
              </a:buClr>
              <a:buSzPct val="100000"/>
              <a:buFont typeface="Times New Roman"/>
              <a:buNone/>
              <a:defRPr i="1" sz="1400">
                <a:solidFill>
                  <a:srgbClr val="FFFFFF"/>
                </a:solidFill>
                <a:latin typeface="Times New Roman"/>
                <a:ea typeface="Times New Roman"/>
                <a:cs typeface="Times New Roman"/>
                <a:sym typeface="Times New Roman"/>
              </a:defRPr>
            </a:lvl6pPr>
            <a:lvl7pPr rtl="0">
              <a:spcBef>
                <a:spcPts val="0"/>
              </a:spcBef>
              <a:buClr>
                <a:srgbClr val="FFFFFF"/>
              </a:buClr>
              <a:buSzPct val="100000"/>
              <a:buFont typeface="Times New Roman"/>
              <a:buNone/>
              <a:defRPr i="1" sz="1400">
                <a:solidFill>
                  <a:srgbClr val="FFFFFF"/>
                </a:solidFill>
                <a:latin typeface="Times New Roman"/>
                <a:ea typeface="Times New Roman"/>
                <a:cs typeface="Times New Roman"/>
                <a:sym typeface="Times New Roman"/>
              </a:defRPr>
            </a:lvl7pPr>
            <a:lvl8pPr rtl="0">
              <a:spcBef>
                <a:spcPts val="0"/>
              </a:spcBef>
              <a:buClr>
                <a:srgbClr val="FFFFFF"/>
              </a:buClr>
              <a:buSzPct val="100000"/>
              <a:buFont typeface="Times New Roman"/>
              <a:buNone/>
              <a:defRPr i="1" sz="1400">
                <a:solidFill>
                  <a:srgbClr val="FFFFFF"/>
                </a:solidFill>
                <a:latin typeface="Times New Roman"/>
                <a:ea typeface="Times New Roman"/>
                <a:cs typeface="Times New Roman"/>
                <a:sym typeface="Times New Roman"/>
              </a:defRPr>
            </a:lvl8pPr>
            <a:lvl9pPr rtl="0">
              <a:spcBef>
                <a:spcPts val="0"/>
              </a:spcBef>
              <a:buClr>
                <a:srgbClr val="FFFFFF"/>
              </a:buClr>
              <a:buSzPct val="100000"/>
              <a:buFont typeface="Times New Roman"/>
              <a:buNone/>
              <a:defRPr i="1" sz="1400">
                <a:solidFill>
                  <a:srgbClr val="FFFFFF"/>
                </a:solidFill>
                <a:latin typeface="Times New Roman"/>
                <a:ea typeface="Times New Roman"/>
                <a:cs typeface="Times New Roman"/>
                <a:sym typeface="Times New Roman"/>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75" name="Shape 75"/>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x="0" y="0"/>
          <a:ext cx="0" cy="0"/>
          <a:chOff x="0" y="0"/>
          <a:chExt cx="0" cy="0"/>
        </a:xfrm>
      </p:grpSpPr>
      <p:grpSp>
        <p:nvGrpSpPr>
          <p:cNvPr id="5" name="Shape 5"/>
          <p:cNvGrpSpPr/>
          <p:nvPr/>
        </p:nvGrpSpPr>
        <p:grpSpPr>
          <a:xfrm>
            <a:off x="0" y="8278"/>
            <a:ext cx="9144067" cy="6849600"/>
            <a:chOff x="0" y="14677"/>
            <a:chExt cx="9144067" cy="6849600"/>
          </a:xfrm>
        </p:grpSpPr>
        <p:sp>
          <p:nvSpPr>
            <p:cNvPr id="6" name="Shape 6"/>
            <p:cNvSpPr/>
            <p:nvPr/>
          </p:nvSpPr>
          <p:spPr>
            <a:xfrm>
              <a:off x="0"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7" name="Shape 7"/>
            <p:cNvSpPr/>
            <p:nvPr/>
          </p:nvSpPr>
          <p:spPr>
            <a:xfrm>
              <a:off x="234838"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8" name="Shape 8"/>
            <p:cNvSpPr/>
            <p:nvPr/>
          </p:nvSpPr>
          <p:spPr>
            <a:xfrm>
              <a:off x="469677"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9" name="Shape 9"/>
            <p:cNvSpPr/>
            <p:nvPr/>
          </p:nvSpPr>
          <p:spPr>
            <a:xfrm>
              <a:off x="704516"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10" name="Shape 10"/>
            <p:cNvSpPr/>
            <p:nvPr/>
          </p:nvSpPr>
          <p:spPr>
            <a:xfrm>
              <a:off x="939355"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11" name="Shape 11"/>
            <p:cNvSpPr/>
            <p:nvPr/>
          </p:nvSpPr>
          <p:spPr>
            <a:xfrm>
              <a:off x="1174195"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12" name="Shape 12"/>
            <p:cNvSpPr/>
            <p:nvPr/>
          </p:nvSpPr>
          <p:spPr>
            <a:xfrm>
              <a:off x="1409033"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13" name="Shape 13"/>
            <p:cNvSpPr/>
            <p:nvPr/>
          </p:nvSpPr>
          <p:spPr>
            <a:xfrm>
              <a:off x="1643873"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14" name="Shape 14"/>
            <p:cNvSpPr/>
            <p:nvPr/>
          </p:nvSpPr>
          <p:spPr>
            <a:xfrm>
              <a:off x="1878711"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15" name="Shape 15"/>
            <p:cNvSpPr/>
            <p:nvPr/>
          </p:nvSpPr>
          <p:spPr>
            <a:xfrm>
              <a:off x="2113550"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16" name="Shape 16"/>
            <p:cNvSpPr/>
            <p:nvPr/>
          </p:nvSpPr>
          <p:spPr>
            <a:xfrm>
              <a:off x="2348390"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17" name="Shape 17"/>
            <p:cNvSpPr/>
            <p:nvPr/>
          </p:nvSpPr>
          <p:spPr>
            <a:xfrm>
              <a:off x="2583228"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18" name="Shape 18"/>
            <p:cNvSpPr/>
            <p:nvPr/>
          </p:nvSpPr>
          <p:spPr>
            <a:xfrm>
              <a:off x="2818067"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19" name="Shape 19"/>
            <p:cNvSpPr/>
            <p:nvPr/>
          </p:nvSpPr>
          <p:spPr>
            <a:xfrm>
              <a:off x="3052907"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20" name="Shape 20"/>
            <p:cNvSpPr/>
            <p:nvPr/>
          </p:nvSpPr>
          <p:spPr>
            <a:xfrm>
              <a:off x="3287746"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21" name="Shape 21"/>
            <p:cNvSpPr/>
            <p:nvPr/>
          </p:nvSpPr>
          <p:spPr>
            <a:xfrm>
              <a:off x="3522585"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22" name="Shape 22"/>
            <p:cNvSpPr/>
            <p:nvPr/>
          </p:nvSpPr>
          <p:spPr>
            <a:xfrm>
              <a:off x="3757423"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23" name="Shape 23"/>
            <p:cNvSpPr/>
            <p:nvPr/>
          </p:nvSpPr>
          <p:spPr>
            <a:xfrm>
              <a:off x="3992262"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24" name="Shape 24"/>
            <p:cNvSpPr/>
            <p:nvPr/>
          </p:nvSpPr>
          <p:spPr>
            <a:xfrm>
              <a:off x="4227101"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25" name="Shape 25"/>
            <p:cNvSpPr/>
            <p:nvPr/>
          </p:nvSpPr>
          <p:spPr>
            <a:xfrm>
              <a:off x="4461941"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26" name="Shape 26"/>
            <p:cNvSpPr/>
            <p:nvPr/>
          </p:nvSpPr>
          <p:spPr>
            <a:xfrm>
              <a:off x="4696780"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27" name="Shape 27"/>
            <p:cNvSpPr/>
            <p:nvPr/>
          </p:nvSpPr>
          <p:spPr>
            <a:xfrm>
              <a:off x="4931619"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28" name="Shape 28"/>
            <p:cNvSpPr/>
            <p:nvPr/>
          </p:nvSpPr>
          <p:spPr>
            <a:xfrm>
              <a:off x="5166457"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29" name="Shape 29"/>
            <p:cNvSpPr/>
            <p:nvPr/>
          </p:nvSpPr>
          <p:spPr>
            <a:xfrm>
              <a:off x="5401296"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30" name="Shape 30"/>
            <p:cNvSpPr/>
            <p:nvPr/>
          </p:nvSpPr>
          <p:spPr>
            <a:xfrm>
              <a:off x="5636135"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31" name="Shape 31"/>
            <p:cNvSpPr/>
            <p:nvPr/>
          </p:nvSpPr>
          <p:spPr>
            <a:xfrm>
              <a:off x="5870975"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32" name="Shape 32"/>
            <p:cNvSpPr/>
            <p:nvPr/>
          </p:nvSpPr>
          <p:spPr>
            <a:xfrm>
              <a:off x="6105814"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33" name="Shape 33"/>
            <p:cNvSpPr/>
            <p:nvPr/>
          </p:nvSpPr>
          <p:spPr>
            <a:xfrm>
              <a:off x="6340653"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34" name="Shape 34"/>
            <p:cNvSpPr/>
            <p:nvPr/>
          </p:nvSpPr>
          <p:spPr>
            <a:xfrm>
              <a:off x="6575492"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35" name="Shape 35"/>
            <p:cNvSpPr/>
            <p:nvPr/>
          </p:nvSpPr>
          <p:spPr>
            <a:xfrm>
              <a:off x="6810331"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36" name="Shape 36"/>
            <p:cNvSpPr/>
            <p:nvPr/>
          </p:nvSpPr>
          <p:spPr>
            <a:xfrm>
              <a:off x="7045170"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37" name="Shape 37"/>
            <p:cNvSpPr/>
            <p:nvPr/>
          </p:nvSpPr>
          <p:spPr>
            <a:xfrm>
              <a:off x="7280009"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38" name="Shape 38"/>
            <p:cNvSpPr/>
            <p:nvPr/>
          </p:nvSpPr>
          <p:spPr>
            <a:xfrm>
              <a:off x="7514847"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39" name="Shape 39"/>
            <p:cNvSpPr/>
            <p:nvPr/>
          </p:nvSpPr>
          <p:spPr>
            <a:xfrm>
              <a:off x="7749686"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40" name="Shape 40"/>
            <p:cNvSpPr/>
            <p:nvPr/>
          </p:nvSpPr>
          <p:spPr>
            <a:xfrm>
              <a:off x="7984525"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41" name="Shape 41"/>
            <p:cNvSpPr/>
            <p:nvPr/>
          </p:nvSpPr>
          <p:spPr>
            <a:xfrm>
              <a:off x="8219364"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42" name="Shape 42"/>
            <p:cNvSpPr/>
            <p:nvPr/>
          </p:nvSpPr>
          <p:spPr>
            <a:xfrm>
              <a:off x="8454203"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43" name="Shape 43"/>
            <p:cNvSpPr/>
            <p:nvPr/>
          </p:nvSpPr>
          <p:spPr>
            <a:xfrm>
              <a:off x="8689042"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sp>
          <p:nvSpPr>
            <p:cNvPr id="44" name="Shape 44"/>
            <p:cNvSpPr/>
            <p:nvPr/>
          </p:nvSpPr>
          <p:spPr>
            <a:xfrm>
              <a:off x="8923867"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anchorCtr="0" anchor="ctr" bIns="45700" lIns="91425" rIns="91425" tIns="45700">
              <a:noAutofit/>
            </a:bodyPr>
            <a:lstStyle/>
            <a:p>
              <a:pPr>
                <a:spcBef>
                  <a:spcPts val="0"/>
                </a:spcBef>
                <a:buNone/>
              </a:pPr>
              <a:r>
                <a:t/>
              </a:r>
              <a:endParaRPr/>
            </a:p>
          </p:txBody>
        </p:sp>
      </p:grpSp>
      <p:sp>
        <p:nvSpPr>
          <p:cNvPr id="45" name="Shape 45"/>
          <p:cNvSpPr txBox="1"/>
          <p:nvPr>
            <p:ph type="title"/>
          </p:nvPr>
        </p:nvSpPr>
        <p:spPr>
          <a:xfrm>
            <a:off x="457200" y="274637"/>
            <a:ext cx="8229600" cy="1143000"/>
          </a:xfrm>
          <a:prstGeom prst="rect">
            <a:avLst/>
          </a:prstGeom>
          <a:noFill/>
          <a:ln>
            <a:noFill/>
          </a:ln>
        </p:spPr>
        <p:txBody>
          <a:bodyPr anchorCtr="0" anchor="ctr" bIns="91425" lIns="91425" rIns="91425" tIns="91425"/>
          <a:lstStyle>
            <a:lvl1pPr rtl="0" algn="ctr">
              <a:spcBef>
                <a:spcPts val="0"/>
              </a:spcBef>
              <a:buClr>
                <a:srgbClr val="FFFFFF"/>
              </a:buClr>
              <a:buSzPct val="100000"/>
              <a:buFont typeface="Arial"/>
              <a:buNone/>
              <a:defRPr b="0" baseline="0" i="0" sz="4400" u="none" cap="none" strike="noStrike">
                <a:solidFill>
                  <a:srgbClr val="FFFFFF"/>
                </a:solidFill>
                <a:latin typeface="Arial"/>
                <a:ea typeface="Arial"/>
                <a:cs typeface="Arial"/>
                <a:sym typeface="Arial"/>
              </a:defRPr>
            </a:lvl1pPr>
            <a:lvl2pPr rtl="0" algn="ctr">
              <a:spcBef>
                <a:spcPts val="0"/>
              </a:spcBef>
              <a:buClr>
                <a:srgbClr val="FFFFFF"/>
              </a:buClr>
              <a:buSzPct val="100000"/>
              <a:buFont typeface="Arial"/>
              <a:buNone/>
              <a:defRPr b="0" baseline="0" i="0" sz="4400" u="none" cap="none" strike="noStrike">
                <a:solidFill>
                  <a:srgbClr val="FFFFFF"/>
                </a:solidFill>
                <a:latin typeface="Arial"/>
                <a:ea typeface="Arial"/>
                <a:cs typeface="Arial"/>
                <a:sym typeface="Arial"/>
              </a:defRPr>
            </a:lvl2pPr>
            <a:lvl3pPr rtl="0" algn="ctr">
              <a:spcBef>
                <a:spcPts val="0"/>
              </a:spcBef>
              <a:buClr>
                <a:srgbClr val="FFFFFF"/>
              </a:buClr>
              <a:buSzPct val="100000"/>
              <a:buFont typeface="Arial"/>
              <a:buNone/>
              <a:defRPr b="0" baseline="0" i="0" sz="4400" u="none" cap="none" strike="noStrike">
                <a:solidFill>
                  <a:srgbClr val="FFFFFF"/>
                </a:solidFill>
                <a:latin typeface="Arial"/>
                <a:ea typeface="Arial"/>
                <a:cs typeface="Arial"/>
                <a:sym typeface="Arial"/>
              </a:defRPr>
            </a:lvl3pPr>
            <a:lvl4pPr rtl="0" algn="ctr">
              <a:spcBef>
                <a:spcPts val="0"/>
              </a:spcBef>
              <a:buClr>
                <a:srgbClr val="FFFFFF"/>
              </a:buClr>
              <a:buSzPct val="100000"/>
              <a:buFont typeface="Arial"/>
              <a:buNone/>
              <a:defRPr b="0" baseline="0" i="0" sz="4400" u="none" cap="none" strike="noStrike">
                <a:solidFill>
                  <a:srgbClr val="FFFFFF"/>
                </a:solidFill>
                <a:latin typeface="Arial"/>
                <a:ea typeface="Arial"/>
                <a:cs typeface="Arial"/>
                <a:sym typeface="Arial"/>
              </a:defRPr>
            </a:lvl4pPr>
            <a:lvl5pPr rtl="0" algn="ctr">
              <a:spcBef>
                <a:spcPts val="0"/>
              </a:spcBef>
              <a:buClr>
                <a:srgbClr val="FFFFFF"/>
              </a:buClr>
              <a:buSzPct val="100000"/>
              <a:buFont typeface="Arial"/>
              <a:buNone/>
              <a:defRPr b="0" baseline="0" i="0" sz="4400" u="none" cap="none" strike="noStrike">
                <a:solidFill>
                  <a:srgbClr val="FFFFFF"/>
                </a:solidFill>
                <a:latin typeface="Arial"/>
                <a:ea typeface="Arial"/>
                <a:cs typeface="Arial"/>
                <a:sym typeface="Arial"/>
              </a:defRPr>
            </a:lvl5pPr>
            <a:lvl6pPr rtl="0" algn="ctr">
              <a:spcBef>
                <a:spcPts val="0"/>
              </a:spcBef>
              <a:buClr>
                <a:srgbClr val="FFFFFF"/>
              </a:buClr>
              <a:buSzPct val="100000"/>
              <a:buFont typeface="Arial"/>
              <a:buNone/>
              <a:defRPr b="0" baseline="0" i="0" sz="4400" u="none" cap="none" strike="noStrike">
                <a:solidFill>
                  <a:srgbClr val="FFFFFF"/>
                </a:solidFill>
                <a:latin typeface="Arial"/>
                <a:ea typeface="Arial"/>
                <a:cs typeface="Arial"/>
                <a:sym typeface="Arial"/>
              </a:defRPr>
            </a:lvl6pPr>
            <a:lvl7pPr rtl="0" algn="ctr">
              <a:spcBef>
                <a:spcPts val="0"/>
              </a:spcBef>
              <a:buClr>
                <a:srgbClr val="FFFFFF"/>
              </a:buClr>
              <a:buSzPct val="100000"/>
              <a:buFont typeface="Arial"/>
              <a:buNone/>
              <a:defRPr b="0" baseline="0" i="0" sz="4400" u="none" cap="none" strike="noStrike">
                <a:solidFill>
                  <a:srgbClr val="FFFFFF"/>
                </a:solidFill>
                <a:latin typeface="Arial"/>
                <a:ea typeface="Arial"/>
                <a:cs typeface="Arial"/>
                <a:sym typeface="Arial"/>
              </a:defRPr>
            </a:lvl7pPr>
            <a:lvl8pPr rtl="0" algn="ctr">
              <a:spcBef>
                <a:spcPts val="0"/>
              </a:spcBef>
              <a:buClr>
                <a:srgbClr val="FFFFFF"/>
              </a:buClr>
              <a:buSzPct val="100000"/>
              <a:buFont typeface="Arial"/>
              <a:buNone/>
              <a:defRPr b="0" baseline="0" i="0" sz="4400" u="none" cap="none" strike="noStrike">
                <a:solidFill>
                  <a:srgbClr val="FFFFFF"/>
                </a:solidFill>
                <a:latin typeface="Arial"/>
                <a:ea typeface="Arial"/>
                <a:cs typeface="Arial"/>
                <a:sym typeface="Arial"/>
              </a:defRPr>
            </a:lvl8pPr>
            <a:lvl9pPr rtl="0" algn="ctr">
              <a:spcBef>
                <a:spcPts val="0"/>
              </a:spcBef>
              <a:buClr>
                <a:srgbClr val="FFFFFF"/>
              </a:buClr>
              <a:buSzPct val="100000"/>
              <a:buFont typeface="Arial"/>
              <a:buNone/>
              <a:defRPr b="0" baseline="0" i="0" sz="4400" u="none" cap="none" strike="noStrike">
                <a:solidFill>
                  <a:srgbClr val="FFFFFF"/>
                </a:solidFill>
                <a:latin typeface="Arial"/>
                <a:ea typeface="Arial"/>
                <a:cs typeface="Arial"/>
                <a:sym typeface="Arial"/>
              </a:defRPr>
            </a:lvl9pPr>
          </a:lstStyle>
          <a:p/>
        </p:txBody>
      </p:sp>
      <p:sp>
        <p:nvSpPr>
          <p:cNvPr id="46" name="Shape 46"/>
          <p:cNvSpPr txBox="1"/>
          <p:nvPr>
            <p:ph idx="1" type="body"/>
          </p:nvPr>
        </p:nvSpPr>
        <p:spPr>
          <a:xfrm>
            <a:off x="457200" y="1600200"/>
            <a:ext cx="8229600" cy="4526100"/>
          </a:xfrm>
          <a:prstGeom prst="rect">
            <a:avLst/>
          </a:prstGeom>
          <a:noFill/>
          <a:ln>
            <a:noFill/>
          </a:ln>
        </p:spPr>
        <p:txBody>
          <a:bodyPr anchorCtr="0" anchor="t" bIns="91425" lIns="91425" rIns="91425" tIns="91425"/>
          <a:lstStyle>
            <a:lvl1pPr rtl="0" algn="l">
              <a:spcBef>
                <a:spcPts val="0"/>
              </a:spcBef>
              <a:buClr>
                <a:schemeClr val="dk1"/>
              </a:buClr>
              <a:buSzPct val="100000"/>
              <a:buFont typeface="Arial"/>
              <a:buChar char="●"/>
              <a:defRPr b="0" baseline="0" i="0" sz="2000" u="none" cap="none" strike="noStrike">
                <a:solidFill>
                  <a:schemeClr val="dk1"/>
                </a:solidFill>
                <a:latin typeface="Arial"/>
                <a:ea typeface="Arial"/>
                <a:cs typeface="Arial"/>
                <a:sym typeface="Arial"/>
              </a:defRPr>
            </a:lvl1pPr>
            <a:lvl2pPr rtl="0" algn="l">
              <a:spcBef>
                <a:spcPts val="400"/>
              </a:spcBef>
              <a:buClr>
                <a:schemeClr val="dk1"/>
              </a:buClr>
              <a:buSzPct val="100000"/>
              <a:buFont typeface="Courier New"/>
              <a:buChar char="o"/>
              <a:defRPr b="0" baseline="0" i="0" sz="2000" u="none" cap="none" strike="noStrike">
                <a:solidFill>
                  <a:schemeClr val="dk1"/>
                </a:solidFill>
                <a:latin typeface="Arial"/>
                <a:ea typeface="Arial"/>
                <a:cs typeface="Arial"/>
                <a:sym typeface="Arial"/>
              </a:defRPr>
            </a:lvl2pPr>
            <a:lvl3pPr rtl="0" algn="l">
              <a:spcBef>
                <a:spcPts val="400"/>
              </a:spcBef>
              <a:buClr>
                <a:schemeClr val="dk1"/>
              </a:buClr>
              <a:buSzPct val="100000"/>
              <a:buFont typeface="Wingdings"/>
              <a:buChar char="§"/>
              <a:defRPr b="0" baseline="0" i="0" sz="2000" u="none" cap="none" strike="noStrike">
                <a:solidFill>
                  <a:schemeClr val="dk1"/>
                </a:solidFill>
                <a:latin typeface="Arial"/>
                <a:ea typeface="Arial"/>
                <a:cs typeface="Arial"/>
                <a:sym typeface="Arial"/>
              </a:defRPr>
            </a:lvl3pPr>
            <a:lvl4pPr rtl="0" algn="l">
              <a:spcBef>
                <a:spcPts val="400"/>
              </a:spcBef>
              <a:buClr>
                <a:schemeClr val="dk1"/>
              </a:buClr>
              <a:buSzPct val="100000"/>
              <a:buFont typeface="Arial"/>
              <a:buChar char="●"/>
              <a:defRPr b="0" baseline="0" i="0" sz="2000" u="none" cap="none" strike="noStrike">
                <a:solidFill>
                  <a:schemeClr val="dk1"/>
                </a:solidFill>
                <a:latin typeface="Arial"/>
                <a:ea typeface="Arial"/>
                <a:cs typeface="Arial"/>
                <a:sym typeface="Arial"/>
              </a:defRPr>
            </a:lvl4pPr>
            <a:lvl5pPr rtl="0" algn="l">
              <a:spcBef>
                <a:spcPts val="400"/>
              </a:spcBef>
              <a:buClr>
                <a:schemeClr val="dk1"/>
              </a:buClr>
              <a:buSzPct val="100000"/>
              <a:buFont typeface="Courier New"/>
              <a:buChar char="o"/>
              <a:defRPr b="0" baseline="0" i="0" sz="2000" u="none" cap="none" strike="noStrike">
                <a:solidFill>
                  <a:schemeClr val="dk1"/>
                </a:solidFill>
                <a:latin typeface="Arial"/>
                <a:ea typeface="Arial"/>
                <a:cs typeface="Arial"/>
                <a:sym typeface="Arial"/>
              </a:defRPr>
            </a:lvl5pPr>
            <a:lvl6pPr rtl="0" algn="l">
              <a:spcBef>
                <a:spcPts val="400"/>
              </a:spcBef>
              <a:buClr>
                <a:schemeClr val="dk1"/>
              </a:buClr>
              <a:buSzPct val="100000"/>
              <a:buFont typeface="Wingdings"/>
              <a:buChar char="§"/>
              <a:defRPr b="0" baseline="0" i="0" sz="2000" u="none" cap="none" strike="noStrike">
                <a:solidFill>
                  <a:schemeClr val="dk1"/>
                </a:solidFill>
                <a:latin typeface="Arial"/>
                <a:ea typeface="Arial"/>
                <a:cs typeface="Arial"/>
                <a:sym typeface="Arial"/>
              </a:defRPr>
            </a:lvl6pPr>
            <a:lvl7pPr rtl="0" algn="l">
              <a:spcBef>
                <a:spcPts val="400"/>
              </a:spcBef>
              <a:buClr>
                <a:schemeClr val="dk1"/>
              </a:buClr>
              <a:buSzPct val="100000"/>
              <a:buFont typeface="Arial"/>
              <a:buChar char="●"/>
              <a:defRPr b="0" baseline="0" i="0" sz="2000" u="none" cap="none" strike="noStrike">
                <a:solidFill>
                  <a:schemeClr val="dk1"/>
                </a:solidFill>
                <a:latin typeface="Arial"/>
                <a:ea typeface="Arial"/>
                <a:cs typeface="Arial"/>
                <a:sym typeface="Arial"/>
              </a:defRPr>
            </a:lvl7pPr>
            <a:lvl8pPr rtl="0" algn="l">
              <a:spcBef>
                <a:spcPts val="400"/>
              </a:spcBef>
              <a:buClr>
                <a:schemeClr val="dk1"/>
              </a:buClr>
              <a:buSzPct val="100000"/>
              <a:buFont typeface="Courier New"/>
              <a:buChar char="o"/>
              <a:defRPr b="0" baseline="0" i="0" sz="2000" u="none" cap="none" strike="noStrike">
                <a:solidFill>
                  <a:schemeClr val="dk1"/>
                </a:solidFill>
                <a:latin typeface="Arial"/>
                <a:ea typeface="Arial"/>
                <a:cs typeface="Arial"/>
                <a:sym typeface="Arial"/>
              </a:defRPr>
            </a:lvl8pPr>
            <a:lvl9pPr rtl="0" algn="l">
              <a:spcBef>
                <a:spcPts val="400"/>
              </a:spcBef>
              <a:buClr>
                <a:schemeClr val="dk1"/>
              </a:buClr>
              <a:buSzPct val="100000"/>
              <a:buFont typeface="Wingdings"/>
              <a:buChar char="§"/>
              <a:defRPr b="0" baseline="0" i="0" sz="20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0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blogs.edweek.org/teachers/coach_gs_teaching_tips/First-Year%20Teaching.gif" TargetMode="External"/><Relationship Id="rId4" Type="http://schemas.openxmlformats.org/officeDocument/2006/relationships/image" Target="../media/image00.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 name="Shape 76"/>
        <p:cNvGrpSpPr/>
        <p:nvPr/>
      </p:nvGrpSpPr>
      <p:grpSpPr>
        <a:xfrm>
          <a:off x="0" y="0"/>
          <a:ext cx="0" cy="0"/>
          <a:chOff x="0" y="0"/>
          <a:chExt cx="0" cy="0"/>
        </a:xfrm>
      </p:grpSpPr>
      <p:sp>
        <p:nvSpPr>
          <p:cNvPr id="77" name="Shape 77"/>
          <p:cNvSpPr txBox="1"/>
          <p:nvPr>
            <p:ph type="ctrTitle"/>
          </p:nvPr>
        </p:nvSpPr>
        <p:spPr>
          <a:xfrm>
            <a:off x="391160" y="978787"/>
            <a:ext cx="8351399" cy="1495200"/>
          </a:xfrm>
          <a:prstGeom prst="rect">
            <a:avLst/>
          </a:prstGeom>
        </p:spPr>
        <p:txBody>
          <a:bodyPr anchorCtr="0" anchor="ctr" bIns="91425" lIns="91425" rIns="91425" tIns="91425">
            <a:noAutofit/>
          </a:bodyPr>
          <a:lstStyle/>
          <a:p>
            <a:pPr lvl="0" rtl="0">
              <a:spcBef>
                <a:spcPts val="0"/>
              </a:spcBef>
              <a:buNone/>
            </a:pPr>
            <a:r>
              <a:rPr lang="en" sz="4800"/>
              <a:t>Mentoring</a:t>
            </a:r>
          </a:p>
          <a:p>
            <a:pPr lvl="0" rtl="0">
              <a:spcBef>
                <a:spcPts val="0"/>
              </a:spcBef>
              <a:buNone/>
            </a:pPr>
            <a:r>
              <a:rPr lang="en" sz="3000"/>
              <a:t>Instructional Coaching</a:t>
            </a:r>
          </a:p>
        </p:txBody>
      </p:sp>
      <p:sp>
        <p:nvSpPr>
          <p:cNvPr id="78" name="Shape 78"/>
          <p:cNvSpPr txBox="1"/>
          <p:nvPr>
            <p:ph idx="1" type="subTitle"/>
          </p:nvPr>
        </p:nvSpPr>
        <p:spPr>
          <a:xfrm>
            <a:off x="403761" y="2643248"/>
            <a:ext cx="8342400" cy="456299"/>
          </a:xfrm>
          <a:prstGeom prst="rect">
            <a:avLst/>
          </a:prstGeom>
        </p:spPr>
        <p:txBody>
          <a:bodyPr anchorCtr="0" anchor="ctr" bIns="91425" lIns="91425" rIns="91425" tIns="91425">
            <a:noAutofit/>
          </a:bodyPr>
          <a:lstStyle/>
          <a:p>
            <a:pPr>
              <a:spcBef>
                <a:spcPts val="0"/>
              </a:spcBef>
              <a:buNone/>
            </a:pPr>
            <a:r>
              <a:rPr lang="en"/>
              <a:t>September 22, 2014</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1" name="Shape 131"/>
        <p:cNvGrpSpPr/>
        <p:nvPr/>
      </p:nvGrpSpPr>
      <p:grpSpPr>
        <a:xfrm>
          <a:off x="0" y="0"/>
          <a:ext cx="0" cy="0"/>
          <a:chOff x="0" y="0"/>
          <a:chExt cx="0" cy="0"/>
        </a:xfrm>
      </p:grpSpPr>
      <p:sp>
        <p:nvSpPr>
          <p:cNvPr id="132" name="Shape 132"/>
          <p:cNvSpPr txBox="1"/>
          <p:nvPr>
            <p:ph idx="1" type="body"/>
          </p:nvPr>
        </p:nvSpPr>
        <p:spPr>
          <a:xfrm>
            <a:off x="457200" y="1600200"/>
            <a:ext cx="8229600" cy="4556400"/>
          </a:xfrm>
          <a:prstGeom prst="rect">
            <a:avLst/>
          </a:prstGeom>
        </p:spPr>
        <p:txBody>
          <a:bodyPr anchorCtr="0" anchor="t" bIns="91425" lIns="91425" rIns="91425" tIns="91425">
            <a:noAutofit/>
          </a:bodyPr>
          <a:lstStyle/>
          <a:p>
            <a:pPr lvl="0" rtl="0">
              <a:spcBef>
                <a:spcPts val="0"/>
              </a:spcBef>
              <a:buNone/>
            </a:pPr>
            <a:r>
              <a:rPr lang="en" sz="3600"/>
              <a:t>Using the "The New Teacher Says..." page in your packet:</a:t>
            </a:r>
          </a:p>
          <a:p>
            <a:pPr lvl="0" rtl="0">
              <a:spcBef>
                <a:spcPts val="0"/>
              </a:spcBef>
              <a:buNone/>
            </a:pPr>
            <a:r>
              <a:t/>
            </a:r>
            <a:endParaRPr sz="3600"/>
          </a:p>
          <a:p>
            <a:pPr indent="-228600" lvl="0" marL="457200" rtl="0">
              <a:spcBef>
                <a:spcPts val="0"/>
              </a:spcBef>
              <a:buFont typeface="Arial"/>
              <a:buChar char="●"/>
            </a:pPr>
            <a:r>
              <a:rPr lang="en" sz="3600"/>
              <a:t>Use active listening stems to respond to your partner </a:t>
            </a:r>
          </a:p>
          <a:p>
            <a:pPr indent="-228600" lvl="1" marL="914400" rtl="0">
              <a:spcBef>
                <a:spcPts val="0"/>
              </a:spcBef>
              <a:buFont typeface="Courier New"/>
              <a:buChar char="o"/>
            </a:pPr>
            <a:r>
              <a:rPr lang="en" sz="3600"/>
              <a:t>using at least one stem from each group</a:t>
            </a:r>
          </a:p>
        </p:txBody>
      </p:sp>
      <p:sp>
        <p:nvSpPr>
          <p:cNvPr id="133" name="Shape 133"/>
          <p:cNvSpPr txBox="1"/>
          <p:nvPr>
            <p:ph type="title"/>
          </p:nvPr>
        </p:nvSpPr>
        <p:spPr>
          <a:xfrm>
            <a:off x="457200" y="17761"/>
            <a:ext cx="8229600" cy="1143000"/>
          </a:xfrm>
          <a:prstGeom prst="rect">
            <a:avLst/>
          </a:prstGeom>
        </p:spPr>
        <p:txBody>
          <a:bodyPr anchorCtr="0" anchor="ctr" bIns="91425" lIns="91425" rIns="91425" tIns="91425">
            <a:noAutofit/>
          </a:bodyPr>
          <a:lstStyle/>
          <a:p>
            <a:pPr lvl="0" rtl="0">
              <a:spcBef>
                <a:spcPts val="0"/>
              </a:spcBef>
              <a:buNone/>
            </a:pPr>
            <a:r>
              <a:rPr lang="en"/>
              <a:t>Elbow Partner Activity</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7" name="Shape 137"/>
        <p:cNvGrpSpPr/>
        <p:nvPr/>
      </p:nvGrpSpPr>
      <p:grpSpPr>
        <a:xfrm>
          <a:off x="0" y="0"/>
          <a:ext cx="0" cy="0"/>
          <a:chOff x="0" y="0"/>
          <a:chExt cx="0" cy="0"/>
        </a:xfrm>
      </p:grpSpPr>
      <p:sp>
        <p:nvSpPr>
          <p:cNvPr id="138" name="Shape 138"/>
          <p:cNvSpPr txBox="1"/>
          <p:nvPr>
            <p:ph idx="1" type="body"/>
          </p:nvPr>
        </p:nvSpPr>
        <p:spPr>
          <a:xfrm>
            <a:off x="457200" y="1600200"/>
            <a:ext cx="8229600" cy="4840199"/>
          </a:xfrm>
          <a:prstGeom prst="rect">
            <a:avLst/>
          </a:prstGeom>
        </p:spPr>
        <p:txBody>
          <a:bodyPr anchorCtr="0" anchor="t" bIns="91425" lIns="91425" rIns="91425" tIns="91425">
            <a:noAutofit/>
          </a:bodyPr>
          <a:lstStyle/>
          <a:p>
            <a:pPr lvl="0" rtl="0">
              <a:spcBef>
                <a:spcPts val="0"/>
              </a:spcBef>
              <a:buNone/>
            </a:pPr>
            <a:r>
              <a:rPr lang="en" sz="3000"/>
              <a:t>What is a C.A.L.?</a:t>
            </a:r>
          </a:p>
          <a:p>
            <a:pPr indent="-419100" lvl="0" marL="457200" rtl="0">
              <a:spcBef>
                <a:spcPts val="0"/>
              </a:spcBef>
              <a:buSzPct val="100000"/>
              <a:buFont typeface="Arial"/>
              <a:buChar char="●"/>
            </a:pPr>
            <a:r>
              <a:rPr lang="en" sz="3000"/>
              <a:t>A tool to guide conversations and tasks</a:t>
            </a:r>
          </a:p>
          <a:p>
            <a:pPr indent="-419100" lvl="0" marL="457200" rtl="0">
              <a:spcBef>
                <a:spcPts val="0"/>
              </a:spcBef>
              <a:buSzPct val="100000"/>
              <a:buFont typeface="Arial"/>
              <a:buChar char="●"/>
            </a:pPr>
            <a:r>
              <a:rPr lang="en" sz="3000"/>
              <a:t>Guidance for mentor's support</a:t>
            </a:r>
          </a:p>
          <a:p>
            <a:pPr indent="-419100" lvl="0" marL="457200" rtl="0">
              <a:spcBef>
                <a:spcPts val="0"/>
              </a:spcBef>
              <a:buSzPct val="100000"/>
              <a:buFont typeface="Arial"/>
              <a:buChar char="●"/>
            </a:pPr>
            <a:r>
              <a:rPr lang="en" sz="3000"/>
              <a:t>A record of the mentor/mentee meeting</a:t>
            </a:r>
          </a:p>
          <a:p>
            <a:pPr indent="-419100" lvl="0" marL="457200" rtl="0">
              <a:spcBef>
                <a:spcPts val="0"/>
              </a:spcBef>
              <a:buSzPct val="100000"/>
              <a:buFont typeface="Arial"/>
              <a:buChar char="●"/>
            </a:pPr>
            <a:r>
              <a:rPr lang="en" sz="3000"/>
              <a:t>Accountability piece for mentee</a:t>
            </a:r>
          </a:p>
        </p:txBody>
      </p:sp>
      <p:sp>
        <p:nvSpPr>
          <p:cNvPr id="139" name="Shape 139"/>
          <p:cNvSpPr txBox="1"/>
          <p:nvPr>
            <p:ph type="title"/>
          </p:nvPr>
        </p:nvSpPr>
        <p:spPr>
          <a:xfrm>
            <a:off x="457200" y="17761"/>
            <a:ext cx="8229600" cy="1143000"/>
          </a:xfrm>
          <a:prstGeom prst="rect">
            <a:avLst/>
          </a:prstGeom>
        </p:spPr>
        <p:txBody>
          <a:bodyPr anchorCtr="0" anchor="ctr" bIns="91425" lIns="91425" rIns="91425" tIns="91425">
            <a:noAutofit/>
          </a:bodyPr>
          <a:lstStyle/>
          <a:p>
            <a:pPr>
              <a:spcBef>
                <a:spcPts val="0"/>
              </a:spcBef>
              <a:buNone/>
            </a:pPr>
            <a:r>
              <a:rPr lang="en"/>
              <a:t>Collaborative Assessment Log</a:t>
            </a:r>
          </a:p>
        </p:txBody>
      </p:sp>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38">
                                            <p:txEl>
                                              <p:pRg end="0" st="0"/>
                                            </p:txEl>
                                          </p:spTgt>
                                        </p:tgtEl>
                                        <p:attrNameLst>
                                          <p:attrName>style.visibility</p:attrName>
                                        </p:attrNameLst>
                                      </p:cBhvr>
                                      <p:to>
                                        <p:strVal val="visible"/>
                                      </p:to>
                                    </p:set>
                                    <p:anim calcmode="lin" valueType="num">
                                      <p:cBhvr additive="base">
                                        <p:cTn dur="1000"/>
                                        <p:tgtEl>
                                          <p:spTgt spid="138">
                                            <p:txEl>
                                              <p:pRg end="0" st="0"/>
                                            </p:txEl>
                                          </p:spTgt>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38">
                                            <p:txEl>
                                              <p:pRg end="1" st="1"/>
                                            </p:txEl>
                                          </p:spTgt>
                                        </p:tgtEl>
                                        <p:attrNameLst>
                                          <p:attrName>style.visibility</p:attrName>
                                        </p:attrNameLst>
                                      </p:cBhvr>
                                      <p:to>
                                        <p:strVal val="visible"/>
                                      </p:to>
                                    </p:set>
                                    <p:anim calcmode="lin" valueType="num">
                                      <p:cBhvr additive="base">
                                        <p:cTn dur="1000"/>
                                        <p:tgtEl>
                                          <p:spTgt spid="138">
                                            <p:txEl>
                                              <p:pRg end="1" st="1"/>
                                            </p:txEl>
                                          </p:spTgt>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38">
                                            <p:txEl>
                                              <p:pRg end="2" st="2"/>
                                            </p:txEl>
                                          </p:spTgt>
                                        </p:tgtEl>
                                        <p:attrNameLst>
                                          <p:attrName>style.visibility</p:attrName>
                                        </p:attrNameLst>
                                      </p:cBhvr>
                                      <p:to>
                                        <p:strVal val="visible"/>
                                      </p:to>
                                    </p:set>
                                    <p:anim calcmode="lin" valueType="num">
                                      <p:cBhvr additive="base">
                                        <p:cTn dur="1000"/>
                                        <p:tgtEl>
                                          <p:spTgt spid="138">
                                            <p:txEl>
                                              <p:pRg end="2" st="2"/>
                                            </p:txEl>
                                          </p:spTgt>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38">
                                            <p:txEl>
                                              <p:pRg end="3" st="3"/>
                                            </p:txEl>
                                          </p:spTgt>
                                        </p:tgtEl>
                                        <p:attrNameLst>
                                          <p:attrName>style.visibility</p:attrName>
                                        </p:attrNameLst>
                                      </p:cBhvr>
                                      <p:to>
                                        <p:strVal val="visible"/>
                                      </p:to>
                                    </p:set>
                                    <p:anim calcmode="lin" valueType="num">
                                      <p:cBhvr additive="base">
                                        <p:cTn dur="1000"/>
                                        <p:tgtEl>
                                          <p:spTgt spid="138">
                                            <p:txEl>
                                              <p:pRg end="3" st="3"/>
                                            </p:txEl>
                                          </p:spTgt>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38">
                                            <p:txEl>
                                              <p:pRg end="4" st="4"/>
                                            </p:txEl>
                                          </p:spTgt>
                                        </p:tgtEl>
                                        <p:attrNameLst>
                                          <p:attrName>style.visibility</p:attrName>
                                        </p:attrNameLst>
                                      </p:cBhvr>
                                      <p:to>
                                        <p:strVal val="visible"/>
                                      </p:to>
                                    </p:set>
                                    <p:anim calcmode="lin" valueType="num">
                                      <p:cBhvr additive="base">
                                        <p:cTn dur="1000"/>
                                        <p:tgtEl>
                                          <p:spTgt spid="138">
                                            <p:txEl>
                                              <p:pRg end="4" st="4"/>
                                            </p:txEl>
                                          </p:spTgt>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3" name="Shape 143"/>
        <p:cNvGrpSpPr/>
        <p:nvPr/>
      </p:nvGrpSpPr>
      <p:grpSpPr>
        <a:xfrm>
          <a:off x="0" y="0"/>
          <a:ext cx="0" cy="0"/>
          <a:chOff x="0" y="0"/>
          <a:chExt cx="0" cy="0"/>
        </a:xfrm>
      </p:grpSpPr>
      <p:sp>
        <p:nvSpPr>
          <p:cNvPr id="144" name="Shape 144"/>
          <p:cNvSpPr txBox="1"/>
          <p:nvPr>
            <p:ph idx="1" type="body"/>
          </p:nvPr>
        </p:nvSpPr>
        <p:spPr>
          <a:xfrm>
            <a:off x="457200" y="1600200"/>
            <a:ext cx="8229600" cy="4840199"/>
          </a:xfrm>
          <a:prstGeom prst="rect">
            <a:avLst/>
          </a:prstGeom>
        </p:spPr>
        <p:txBody>
          <a:bodyPr anchorCtr="0" anchor="t" bIns="91425" lIns="91425" rIns="91425" tIns="91425">
            <a:noAutofit/>
          </a:bodyPr>
          <a:lstStyle/>
          <a:p>
            <a:pPr lvl="0" rtl="0">
              <a:spcBef>
                <a:spcPts val="0"/>
              </a:spcBef>
              <a:buNone/>
            </a:pPr>
            <a:r>
              <a:t/>
            </a:r>
            <a:endParaRPr sz="3600"/>
          </a:p>
          <a:p>
            <a:pPr indent="-228600" lvl="0" marL="457200" rtl="0">
              <a:spcBef>
                <a:spcPts val="0"/>
              </a:spcBef>
              <a:buFont typeface="Arial"/>
              <a:buChar char="●"/>
            </a:pPr>
            <a:r>
              <a:rPr lang="en" sz="3600"/>
              <a:t>Use a C.A.L. to guide your reflection on the following prompt:</a:t>
            </a:r>
          </a:p>
          <a:p>
            <a:pPr indent="-228600" lvl="1" marL="914400" rtl="0">
              <a:spcBef>
                <a:spcPts val="0"/>
              </a:spcBef>
              <a:buFont typeface="Courier New"/>
              <a:buChar char="o"/>
            </a:pPr>
            <a:r>
              <a:rPr lang="en" sz="3600"/>
              <a:t>“Classroom Management"</a:t>
            </a:r>
          </a:p>
          <a:p>
            <a:pPr indent="-228600" lvl="2" marL="1371600" rtl="0">
              <a:spcBef>
                <a:spcPts val="0"/>
              </a:spcBef>
              <a:buFont typeface="Wingdings"/>
              <a:buChar char="§"/>
            </a:pPr>
            <a:r>
              <a:rPr lang="en" sz="3600"/>
              <a:t>What is working</a:t>
            </a:r>
          </a:p>
          <a:p>
            <a:pPr indent="-228600" lvl="2" marL="1371600" rtl="0">
              <a:spcBef>
                <a:spcPts val="0"/>
              </a:spcBef>
              <a:buFont typeface="Wingdings"/>
              <a:buChar char="§"/>
            </a:pPr>
            <a:r>
              <a:rPr lang="en" sz="3600"/>
              <a:t>Goals, Challenges, Concerns</a:t>
            </a:r>
          </a:p>
          <a:p>
            <a:pPr indent="-228600" lvl="2" marL="1371600" rtl="0">
              <a:spcBef>
                <a:spcPts val="0"/>
              </a:spcBef>
              <a:buFont typeface="Wingdings"/>
              <a:buChar char="§"/>
            </a:pPr>
            <a:r>
              <a:rPr lang="en" sz="3600"/>
              <a:t>Teacher's Next Step</a:t>
            </a:r>
          </a:p>
          <a:p>
            <a:pPr indent="-228600" lvl="2" marL="1371600" rtl="0">
              <a:spcBef>
                <a:spcPts val="0"/>
              </a:spcBef>
              <a:buFont typeface="Wingdings"/>
              <a:buChar char="§"/>
            </a:pPr>
            <a:r>
              <a:rPr lang="en" sz="3600"/>
              <a:t>District's Next Step</a:t>
            </a:r>
          </a:p>
        </p:txBody>
      </p:sp>
      <p:sp>
        <p:nvSpPr>
          <p:cNvPr id="145" name="Shape 145"/>
          <p:cNvSpPr txBox="1"/>
          <p:nvPr>
            <p:ph type="title"/>
          </p:nvPr>
        </p:nvSpPr>
        <p:spPr>
          <a:xfrm>
            <a:off x="457200" y="17761"/>
            <a:ext cx="8229600" cy="1143000"/>
          </a:xfrm>
          <a:prstGeom prst="rect">
            <a:avLst/>
          </a:prstGeom>
        </p:spPr>
        <p:txBody>
          <a:bodyPr anchorCtr="0" anchor="ctr" bIns="91425" lIns="91425" rIns="91425" tIns="91425">
            <a:noAutofit/>
          </a:bodyPr>
          <a:lstStyle/>
          <a:p>
            <a:pPr>
              <a:spcBef>
                <a:spcPts val="0"/>
              </a:spcBef>
              <a:buNone/>
            </a:pPr>
            <a:r>
              <a:rPr lang="en"/>
              <a:t>Practice Using C.A.L.</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9" name="Shape 149"/>
        <p:cNvGrpSpPr/>
        <p:nvPr/>
      </p:nvGrpSpPr>
      <p:grpSpPr>
        <a:xfrm>
          <a:off x="0" y="0"/>
          <a:ext cx="0" cy="0"/>
          <a:chOff x="0" y="0"/>
          <a:chExt cx="0" cy="0"/>
        </a:xfrm>
      </p:grpSpPr>
      <p:sp>
        <p:nvSpPr>
          <p:cNvPr id="150" name="Shape 150"/>
          <p:cNvSpPr txBox="1"/>
          <p:nvPr>
            <p:ph idx="1" type="body"/>
          </p:nvPr>
        </p:nvSpPr>
        <p:spPr>
          <a:xfrm>
            <a:off x="457200" y="1600200"/>
            <a:ext cx="8229600" cy="4840199"/>
          </a:xfrm>
          <a:prstGeom prst="rect">
            <a:avLst/>
          </a:prstGeom>
        </p:spPr>
        <p:txBody>
          <a:bodyPr anchorCtr="0" anchor="t" bIns="91425" lIns="91425" rIns="91425" tIns="91425">
            <a:noAutofit/>
          </a:bodyPr>
          <a:lstStyle/>
          <a:p>
            <a:pPr>
              <a:spcBef>
                <a:spcPts val="0"/>
              </a:spcBef>
              <a:buNone/>
            </a:pPr>
            <a:r>
              <a:rPr lang="en" sz="4800"/>
              <a:t>Using the CAL you just completed, have a conversation with a partner using the active listening stems.</a:t>
            </a:r>
          </a:p>
        </p:txBody>
      </p:sp>
      <p:sp>
        <p:nvSpPr>
          <p:cNvPr id="151" name="Shape 151"/>
          <p:cNvSpPr txBox="1"/>
          <p:nvPr>
            <p:ph type="title"/>
          </p:nvPr>
        </p:nvSpPr>
        <p:spPr>
          <a:xfrm>
            <a:off x="457200" y="17761"/>
            <a:ext cx="8229600" cy="1143000"/>
          </a:xfrm>
          <a:prstGeom prst="rect">
            <a:avLst/>
          </a:prstGeom>
        </p:spPr>
        <p:txBody>
          <a:bodyPr anchorCtr="0" anchor="ctr" bIns="91425" lIns="91425" rIns="91425" tIns="91425">
            <a:noAutofit/>
          </a:bodyPr>
          <a:lstStyle/>
          <a:p>
            <a:pPr lvl="0" rtl="0">
              <a:spcBef>
                <a:spcPts val="0"/>
              </a:spcBef>
              <a:buClr>
                <a:srgbClr val="000000"/>
              </a:buClr>
              <a:buFont typeface="Arial"/>
              <a:buNone/>
            </a:pPr>
            <a:r>
              <a:t/>
            </a:r>
            <a:endParaRPr/>
          </a:p>
          <a:p>
            <a:pPr>
              <a:spcBef>
                <a:spcPts val="0"/>
              </a:spcBef>
              <a:buNone/>
            </a:pPr>
            <a:r>
              <a:rPr lang="en"/>
              <a:t>Activity</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5" name="Shape 155"/>
        <p:cNvGrpSpPr/>
        <p:nvPr/>
      </p:nvGrpSpPr>
      <p:grpSpPr>
        <a:xfrm>
          <a:off x="0" y="0"/>
          <a:ext cx="0" cy="0"/>
          <a:chOff x="0" y="0"/>
          <a:chExt cx="0" cy="0"/>
        </a:xfrm>
      </p:grpSpPr>
      <p:sp>
        <p:nvSpPr>
          <p:cNvPr id="156" name="Shape 156"/>
          <p:cNvSpPr txBox="1"/>
          <p:nvPr>
            <p:ph idx="1" type="body"/>
          </p:nvPr>
        </p:nvSpPr>
        <p:spPr>
          <a:xfrm>
            <a:off x="457200" y="1600200"/>
            <a:ext cx="8229600" cy="4840199"/>
          </a:xfrm>
          <a:prstGeom prst="rect">
            <a:avLst/>
          </a:prstGeom>
        </p:spPr>
        <p:txBody>
          <a:bodyPr anchorCtr="0" anchor="t" bIns="91425" lIns="91425" rIns="91425" tIns="91425">
            <a:noAutofit/>
          </a:bodyPr>
          <a:lstStyle/>
          <a:p>
            <a:pPr lvl="0" rtl="0">
              <a:spcBef>
                <a:spcPts val="0"/>
              </a:spcBef>
              <a:buClr>
                <a:schemeClr val="dk1"/>
              </a:buClr>
              <a:buSzPct val="36666"/>
              <a:buFont typeface="Arial"/>
              <a:buNone/>
            </a:pPr>
            <a:r>
              <a:rPr lang="en" sz="3000"/>
              <a:t>Three-Way Conversation:</a:t>
            </a:r>
          </a:p>
          <a:p>
            <a:pPr lvl="0">
              <a:spcBef>
                <a:spcPts val="0"/>
              </a:spcBef>
              <a:buClr>
                <a:schemeClr val="dk1"/>
              </a:buClr>
              <a:buSzPct val="45833"/>
              <a:buFont typeface="Arial"/>
              <a:buNone/>
            </a:pPr>
            <a:r>
              <a:rPr lang="en" sz="2400"/>
              <a:t>This will take place after one of the principal observations. The role of the mentor is as a silent observer. A conversation will take place between the mentor and mentee after this meeting to discuss the post-observation meeting.</a:t>
            </a:r>
          </a:p>
        </p:txBody>
      </p:sp>
      <p:sp>
        <p:nvSpPr>
          <p:cNvPr id="157" name="Shape 157"/>
          <p:cNvSpPr txBox="1"/>
          <p:nvPr>
            <p:ph type="title"/>
          </p:nvPr>
        </p:nvSpPr>
        <p:spPr>
          <a:xfrm>
            <a:off x="457200" y="17761"/>
            <a:ext cx="8229600" cy="1143000"/>
          </a:xfrm>
          <a:prstGeom prst="rect">
            <a:avLst/>
          </a:prstGeom>
        </p:spPr>
        <p:txBody>
          <a:bodyPr anchorCtr="0" anchor="ctr" bIns="91425" lIns="91425" rIns="91425" tIns="91425">
            <a:noAutofit/>
          </a:bodyPr>
          <a:lstStyle/>
          <a:p>
            <a:pPr>
              <a:spcBef>
                <a:spcPts val="0"/>
              </a:spcBef>
              <a:buNone/>
            </a:pPr>
            <a:r>
              <a:rPr lang="en"/>
              <a:t>Triad Conversations</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1" name="Shape 161"/>
        <p:cNvGrpSpPr/>
        <p:nvPr/>
      </p:nvGrpSpPr>
      <p:grpSpPr>
        <a:xfrm>
          <a:off x="0" y="0"/>
          <a:ext cx="0" cy="0"/>
          <a:chOff x="0" y="0"/>
          <a:chExt cx="0" cy="0"/>
        </a:xfrm>
      </p:grpSpPr>
      <p:sp>
        <p:nvSpPr>
          <p:cNvPr id="162" name="Shape 162"/>
          <p:cNvSpPr txBox="1"/>
          <p:nvPr>
            <p:ph idx="1" type="body"/>
          </p:nvPr>
        </p:nvSpPr>
        <p:spPr>
          <a:xfrm>
            <a:off x="457200" y="1600200"/>
            <a:ext cx="8229600" cy="4840199"/>
          </a:xfrm>
          <a:prstGeom prst="rect">
            <a:avLst/>
          </a:prstGeom>
        </p:spPr>
        <p:txBody>
          <a:bodyPr anchorCtr="0" anchor="t" bIns="91425" lIns="91425" rIns="91425" tIns="91425">
            <a:noAutofit/>
          </a:bodyPr>
          <a:lstStyle/>
          <a:p>
            <a:pPr indent="-228600" lvl="0" marL="457200" rtl="0">
              <a:spcBef>
                <a:spcPts val="0"/>
              </a:spcBef>
              <a:buFont typeface="Arial"/>
              <a:buChar char="●"/>
            </a:pPr>
            <a:r>
              <a:rPr lang="en" sz="3600"/>
              <a:t>Lead Mentors &gt; &lt;Mentor&gt; &lt;Mentee</a:t>
            </a:r>
          </a:p>
          <a:p>
            <a:pPr lvl="0" rtl="0">
              <a:spcBef>
                <a:spcPts val="0"/>
              </a:spcBef>
              <a:buNone/>
            </a:pPr>
            <a:r>
              <a:t/>
            </a:r>
            <a:endParaRPr sz="3600"/>
          </a:p>
          <a:p>
            <a:pPr indent="-228600" lvl="0" marL="457200" rtl="0">
              <a:spcBef>
                <a:spcPts val="0"/>
              </a:spcBef>
              <a:buFont typeface="Arial"/>
              <a:buChar char="●"/>
            </a:pPr>
            <a:r>
              <a:rPr lang="en" sz="3600"/>
              <a:t>Building a Mentor Coach</a:t>
            </a:r>
          </a:p>
          <a:p>
            <a:pPr indent="-228600" lvl="1" marL="914400" rtl="0">
              <a:spcBef>
                <a:spcPts val="0"/>
              </a:spcBef>
              <a:buFont typeface="Courier New"/>
              <a:buChar char="o"/>
            </a:pPr>
            <a:r>
              <a:rPr lang="en" sz="3600"/>
              <a:t>Mentor Certification</a:t>
            </a:r>
          </a:p>
          <a:p>
            <a:pPr lvl="0" rtl="0">
              <a:spcBef>
                <a:spcPts val="0"/>
              </a:spcBef>
              <a:buNone/>
            </a:pPr>
            <a:r>
              <a:t/>
            </a:r>
            <a:endParaRPr sz="3600"/>
          </a:p>
          <a:p>
            <a:pPr indent="-228600" lvl="0" marL="457200" rtl="0">
              <a:spcBef>
                <a:spcPts val="0"/>
              </a:spcBef>
              <a:buFont typeface="Arial"/>
              <a:buChar char="●"/>
            </a:pPr>
            <a:r>
              <a:rPr lang="en" sz="3600"/>
              <a:t>Two Year Timeline</a:t>
            </a:r>
          </a:p>
          <a:p>
            <a:pPr indent="-228600" lvl="1" marL="914400" rtl="0">
              <a:spcBef>
                <a:spcPts val="0"/>
              </a:spcBef>
              <a:buFont typeface="Courier New"/>
              <a:buChar char="o"/>
            </a:pPr>
            <a:r>
              <a:rPr lang="en" sz="3600"/>
              <a:t>Ongoing support and training</a:t>
            </a:r>
          </a:p>
        </p:txBody>
      </p:sp>
      <p:sp>
        <p:nvSpPr>
          <p:cNvPr id="163" name="Shape 163"/>
          <p:cNvSpPr txBox="1"/>
          <p:nvPr>
            <p:ph type="title"/>
          </p:nvPr>
        </p:nvSpPr>
        <p:spPr>
          <a:xfrm>
            <a:off x="457200" y="17761"/>
            <a:ext cx="8229600" cy="1143000"/>
          </a:xfrm>
          <a:prstGeom prst="rect">
            <a:avLst/>
          </a:prstGeom>
        </p:spPr>
        <p:txBody>
          <a:bodyPr anchorCtr="0" anchor="ctr" bIns="91425" lIns="91425" rIns="91425" tIns="91425">
            <a:noAutofit/>
          </a:bodyPr>
          <a:lstStyle/>
          <a:p>
            <a:pPr>
              <a:spcBef>
                <a:spcPts val="0"/>
              </a:spcBef>
              <a:buNone/>
            </a:pPr>
            <a:r>
              <a:rPr lang="en"/>
              <a:t>The Future!</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7" name="Shape 167"/>
        <p:cNvGrpSpPr/>
        <p:nvPr/>
      </p:nvGrpSpPr>
      <p:grpSpPr>
        <a:xfrm>
          <a:off x="0" y="0"/>
          <a:ext cx="0" cy="0"/>
          <a:chOff x="0" y="0"/>
          <a:chExt cx="0" cy="0"/>
        </a:xfrm>
      </p:grpSpPr>
      <p:sp>
        <p:nvSpPr>
          <p:cNvPr id="168" name="Shape 168"/>
          <p:cNvSpPr txBox="1"/>
          <p:nvPr>
            <p:ph idx="1" type="body"/>
          </p:nvPr>
        </p:nvSpPr>
        <p:spPr>
          <a:xfrm>
            <a:off x="394400" y="1537400"/>
            <a:ext cx="8229600" cy="5195099"/>
          </a:xfrm>
          <a:prstGeom prst="rect">
            <a:avLst/>
          </a:prstGeom>
        </p:spPr>
        <p:txBody>
          <a:bodyPr anchorCtr="0" anchor="t" bIns="91425" lIns="91425" rIns="91425" tIns="91425">
            <a:noAutofit/>
          </a:bodyPr>
          <a:lstStyle/>
          <a:p>
            <a:pPr rtl="0">
              <a:spcBef>
                <a:spcPts val="0"/>
              </a:spcBef>
              <a:buNone/>
            </a:pPr>
            <a:r>
              <a:rPr b="1" lang="en"/>
              <a:t>Instructional Mentoring ( Prerequisite for most other classes)</a:t>
            </a:r>
          </a:p>
          <a:p>
            <a:pPr lvl="0" rtl="0">
              <a:spcBef>
                <a:spcPts val="0"/>
              </a:spcBef>
              <a:buClr>
                <a:schemeClr val="dk1"/>
              </a:buClr>
              <a:buSzPct val="55000"/>
              <a:buFont typeface="Arial"/>
              <a:buNone/>
            </a:pPr>
            <a:r>
              <a:rPr lang="en"/>
              <a:t>	October 22 &amp; 23, 2014</a:t>
            </a:r>
          </a:p>
          <a:p>
            <a:pPr lvl="0" rtl="0">
              <a:spcBef>
                <a:spcPts val="0"/>
              </a:spcBef>
              <a:buClr>
                <a:schemeClr val="dk1"/>
              </a:buClr>
              <a:buSzPct val="55000"/>
              <a:buFont typeface="Arial"/>
              <a:buNone/>
            </a:pPr>
            <a:r>
              <a:rPr b="1" lang="en"/>
              <a:t>Observing &amp; Conferencing</a:t>
            </a:r>
          </a:p>
          <a:p>
            <a:pPr indent="457200" lvl="0" rtl="0">
              <a:spcBef>
                <a:spcPts val="0"/>
              </a:spcBef>
              <a:buClr>
                <a:schemeClr val="dk1"/>
              </a:buClr>
              <a:buSzPct val="55000"/>
              <a:buFont typeface="Arial"/>
              <a:buNone/>
            </a:pPr>
            <a:r>
              <a:rPr lang="en"/>
              <a:t>November 11 &amp; 12, 2014</a:t>
            </a:r>
          </a:p>
          <a:p>
            <a:pPr indent="457200" lvl="0" rtl="0">
              <a:spcBef>
                <a:spcPts val="0"/>
              </a:spcBef>
              <a:buNone/>
            </a:pPr>
            <a:r>
              <a:rPr lang="en"/>
              <a:t>January 14 &amp; 15, 2015</a:t>
            </a:r>
          </a:p>
          <a:p>
            <a:pPr indent="0" lvl="0" marL="0" rtl="0">
              <a:spcBef>
                <a:spcPts val="0"/>
              </a:spcBef>
              <a:buNone/>
            </a:pPr>
            <a:r>
              <a:rPr b="1" lang="en"/>
              <a:t>Using Data to Inform Instruction </a:t>
            </a:r>
          </a:p>
          <a:p>
            <a:pPr indent="457200" lvl="0" rtl="0">
              <a:spcBef>
                <a:spcPts val="0"/>
              </a:spcBef>
              <a:buNone/>
            </a:pPr>
            <a:r>
              <a:rPr lang="en"/>
              <a:t>December 9 &amp; 10, 2014</a:t>
            </a:r>
          </a:p>
          <a:p>
            <a:pPr indent="457200" lvl="0" rtl="0">
              <a:spcBef>
                <a:spcPts val="0"/>
              </a:spcBef>
              <a:buNone/>
            </a:pPr>
            <a:r>
              <a:rPr lang="en"/>
              <a:t>February 3 &amp; 4, 2015</a:t>
            </a:r>
          </a:p>
          <a:p>
            <a:pPr indent="0" lvl="0" marL="0" rtl="0">
              <a:spcBef>
                <a:spcPts val="0"/>
              </a:spcBef>
              <a:buNone/>
            </a:pPr>
            <a:r>
              <a:rPr b="1" lang="en"/>
              <a:t>Designing Effective Instruction </a:t>
            </a:r>
          </a:p>
          <a:p>
            <a:pPr indent="457200" lvl="0" rtl="0">
              <a:spcBef>
                <a:spcPts val="0"/>
              </a:spcBef>
              <a:buNone/>
            </a:pPr>
            <a:r>
              <a:rPr lang="en"/>
              <a:t>March 3 &amp; 4, 2015</a:t>
            </a:r>
          </a:p>
          <a:p>
            <a:pPr indent="0" lvl="0" marL="0" rtl="0">
              <a:spcBef>
                <a:spcPts val="0"/>
              </a:spcBef>
              <a:buNone/>
            </a:pPr>
            <a:r>
              <a:rPr b="1" lang="en"/>
              <a:t>Coaching in Complex Situations</a:t>
            </a:r>
          </a:p>
          <a:p>
            <a:pPr indent="457200" lvl="0" rtl="0">
              <a:spcBef>
                <a:spcPts val="0"/>
              </a:spcBef>
              <a:buNone/>
            </a:pPr>
            <a:r>
              <a:rPr lang="en"/>
              <a:t>February 19, 2015</a:t>
            </a:r>
          </a:p>
          <a:p>
            <a:pPr indent="0" lvl="0" marL="0" rtl="0">
              <a:spcBef>
                <a:spcPts val="0"/>
              </a:spcBef>
              <a:buNone/>
            </a:pPr>
            <a:r>
              <a:rPr b="1" lang="en"/>
              <a:t>Mentoring for Equity </a:t>
            </a:r>
          </a:p>
          <a:p>
            <a:pPr indent="457200" lvl="0" rtl="0">
              <a:spcBef>
                <a:spcPts val="0"/>
              </a:spcBef>
              <a:buNone/>
            </a:pPr>
            <a:r>
              <a:rPr lang="en"/>
              <a:t>April 22 &amp; 23, 2015</a:t>
            </a:r>
          </a:p>
          <a:p>
            <a:pPr indent="0" lvl="0" marL="0" rtl="0">
              <a:spcBef>
                <a:spcPts val="0"/>
              </a:spcBef>
              <a:buNone/>
            </a:pPr>
            <a:r>
              <a:rPr b="1" lang="en"/>
              <a:t>Designing &amp; Presenting Professional Development</a:t>
            </a:r>
          </a:p>
          <a:p>
            <a:pPr indent="457200" lvl="0" rtl="0">
              <a:spcBef>
                <a:spcPts val="0"/>
              </a:spcBef>
              <a:buNone/>
            </a:pPr>
            <a:r>
              <a:rPr lang="en"/>
              <a:t>May 19 &amp; 20, 2015</a:t>
            </a:r>
          </a:p>
          <a:p>
            <a:pPr indent="457200" lvl="0" rtl="0">
              <a:spcBef>
                <a:spcPts val="0"/>
              </a:spcBef>
              <a:buNone/>
            </a:pPr>
            <a:r>
              <a:t/>
            </a:r>
            <a:endParaRPr/>
          </a:p>
          <a:p>
            <a:pPr indent="457200" lvl="0" rtl="0">
              <a:spcBef>
                <a:spcPts val="0"/>
              </a:spcBef>
              <a:buNone/>
            </a:pPr>
            <a:r>
              <a:t/>
            </a:r>
            <a:endParaRPr/>
          </a:p>
          <a:p>
            <a:pPr indent="457200" lvl="0" rtl="0">
              <a:spcBef>
                <a:spcPts val="0"/>
              </a:spcBef>
              <a:buNone/>
            </a:pPr>
            <a:r>
              <a:t/>
            </a:r>
            <a:endParaRPr/>
          </a:p>
          <a:p>
            <a:pPr indent="457200" lvl="0" rtl="0">
              <a:spcBef>
                <a:spcPts val="0"/>
              </a:spcBef>
              <a:buNone/>
            </a:pPr>
            <a:r>
              <a:t/>
            </a:r>
            <a:endParaRPr/>
          </a:p>
          <a:p>
            <a:pPr indent="457200" lvl="0" rtl="0">
              <a:spcBef>
                <a:spcPts val="0"/>
              </a:spcBef>
              <a:buNone/>
            </a:pPr>
            <a:r>
              <a:t/>
            </a:r>
            <a:endParaRPr/>
          </a:p>
          <a:p>
            <a:pPr indent="457200" lvl="0" rtl="0">
              <a:spcBef>
                <a:spcPts val="0"/>
              </a:spcBef>
              <a:buNone/>
            </a:pPr>
            <a:r>
              <a:t/>
            </a:r>
            <a:endParaRPr/>
          </a:p>
          <a:p>
            <a:pPr indent="457200" lvl="0" rtl="0">
              <a:spcBef>
                <a:spcPts val="0"/>
              </a:spcBef>
              <a:buNone/>
            </a:pPr>
            <a:r>
              <a:t/>
            </a:r>
            <a:endParaRPr/>
          </a:p>
          <a:p>
            <a:pPr indent="457200" lvl="0" rtl="0">
              <a:spcBef>
                <a:spcPts val="0"/>
              </a:spcBef>
              <a:buClr>
                <a:schemeClr val="dk1"/>
              </a:buClr>
              <a:buFont typeface="Arial"/>
              <a:buNone/>
            </a:pPr>
            <a:r>
              <a:t/>
            </a:r>
            <a:endParaRPr/>
          </a:p>
          <a:p>
            <a:pPr lvl="0" rtl="0">
              <a:spcBef>
                <a:spcPts val="0"/>
              </a:spcBef>
              <a:buClr>
                <a:schemeClr val="dk1"/>
              </a:buClr>
              <a:buFont typeface="Arial"/>
              <a:buNone/>
            </a:pPr>
            <a:r>
              <a:t/>
            </a:r>
            <a:endParaRPr/>
          </a:p>
          <a:p>
            <a:pPr>
              <a:spcBef>
                <a:spcPts val="0"/>
              </a:spcBef>
              <a:buNone/>
            </a:pPr>
            <a:r>
              <a:t/>
            </a:r>
            <a:endParaRPr/>
          </a:p>
        </p:txBody>
      </p:sp>
      <p:sp>
        <p:nvSpPr>
          <p:cNvPr id="169" name="Shape 169"/>
          <p:cNvSpPr txBox="1"/>
          <p:nvPr>
            <p:ph type="title"/>
          </p:nvPr>
        </p:nvSpPr>
        <p:spPr>
          <a:xfrm>
            <a:off x="457200" y="17761"/>
            <a:ext cx="8229600" cy="1143000"/>
          </a:xfrm>
          <a:prstGeom prst="rect">
            <a:avLst/>
          </a:prstGeom>
        </p:spPr>
        <p:txBody>
          <a:bodyPr anchorCtr="0" anchor="ctr" bIns="91425" lIns="91425" rIns="91425" tIns="91425">
            <a:noAutofit/>
          </a:bodyPr>
          <a:lstStyle/>
          <a:p>
            <a:pPr>
              <a:spcBef>
                <a:spcPts val="0"/>
              </a:spcBef>
              <a:buNone/>
            </a:pPr>
            <a:r>
              <a:rPr lang="en"/>
              <a:t>Cardinal Stritch Training Dates</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3" name="Shape 173"/>
        <p:cNvGrpSpPr/>
        <p:nvPr/>
      </p:nvGrpSpPr>
      <p:grpSpPr>
        <a:xfrm>
          <a:off x="0" y="0"/>
          <a:ext cx="0" cy="0"/>
          <a:chOff x="0" y="0"/>
          <a:chExt cx="0" cy="0"/>
        </a:xfrm>
      </p:grpSpPr>
      <p:sp>
        <p:nvSpPr>
          <p:cNvPr id="174" name="Shape 174"/>
          <p:cNvSpPr txBox="1"/>
          <p:nvPr>
            <p:ph idx="1" type="body"/>
          </p:nvPr>
        </p:nvSpPr>
        <p:spPr>
          <a:xfrm>
            <a:off x="457200" y="1600200"/>
            <a:ext cx="8229600" cy="4840199"/>
          </a:xfrm>
          <a:prstGeom prst="rect">
            <a:avLst/>
          </a:prstGeom>
        </p:spPr>
        <p:txBody>
          <a:bodyPr anchorCtr="0" anchor="t" bIns="91425" lIns="91425" rIns="91425" tIns="91425">
            <a:noAutofit/>
          </a:bodyPr>
          <a:lstStyle/>
          <a:p>
            <a:pPr indent="-381000" lvl="0" marL="457200" rtl="0">
              <a:spcBef>
                <a:spcPts val="0"/>
              </a:spcBef>
              <a:buSzPct val="100000"/>
              <a:buChar char="●"/>
            </a:pPr>
            <a:r>
              <a:rPr lang="en" sz="2400"/>
              <a:t>November 3rd 		12:30-3:30 p.m. </a:t>
            </a:r>
          </a:p>
          <a:p>
            <a:pPr lvl="0" rtl="0">
              <a:spcBef>
                <a:spcPts val="0"/>
              </a:spcBef>
              <a:buNone/>
            </a:pPr>
            <a:r>
              <a:t/>
            </a:r>
            <a:endParaRPr sz="2400"/>
          </a:p>
          <a:p>
            <a:pPr indent="-381000" lvl="0" marL="457200">
              <a:spcBef>
                <a:spcPts val="0"/>
              </a:spcBef>
              <a:buSzPct val="100000"/>
              <a:buChar char="●"/>
            </a:pPr>
            <a:r>
              <a:rPr lang="en" sz="2400"/>
              <a:t>May 4th 			12:30-3:30 p.m. </a:t>
            </a:r>
          </a:p>
        </p:txBody>
      </p:sp>
      <p:sp>
        <p:nvSpPr>
          <p:cNvPr id="175" name="Shape 175"/>
          <p:cNvSpPr txBox="1"/>
          <p:nvPr>
            <p:ph type="title"/>
          </p:nvPr>
        </p:nvSpPr>
        <p:spPr>
          <a:xfrm>
            <a:off x="457200" y="17761"/>
            <a:ext cx="8229600" cy="1143000"/>
          </a:xfrm>
          <a:prstGeom prst="rect">
            <a:avLst/>
          </a:prstGeom>
        </p:spPr>
        <p:txBody>
          <a:bodyPr anchorCtr="0" anchor="ctr" bIns="91425" lIns="91425" rIns="91425" tIns="91425">
            <a:noAutofit/>
          </a:bodyPr>
          <a:lstStyle/>
          <a:p>
            <a:pPr>
              <a:spcBef>
                <a:spcPts val="0"/>
              </a:spcBef>
              <a:buNone/>
            </a:pPr>
            <a:r>
              <a:rPr lang="en"/>
              <a:t>Future Mentor Forum Dates</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2" name="Shape 82"/>
        <p:cNvGrpSpPr/>
        <p:nvPr/>
      </p:nvGrpSpPr>
      <p:grpSpPr>
        <a:xfrm>
          <a:off x="0" y="0"/>
          <a:ext cx="0" cy="0"/>
          <a:chOff x="0" y="0"/>
          <a:chExt cx="0" cy="0"/>
        </a:xfrm>
      </p:grpSpPr>
      <p:sp>
        <p:nvSpPr>
          <p:cNvPr id="83" name="Shape 83"/>
          <p:cNvSpPr txBox="1"/>
          <p:nvPr>
            <p:ph idx="1" type="body"/>
          </p:nvPr>
        </p:nvSpPr>
        <p:spPr>
          <a:xfrm>
            <a:off x="457200" y="1600200"/>
            <a:ext cx="8229600" cy="4840199"/>
          </a:xfrm>
          <a:prstGeom prst="rect">
            <a:avLst/>
          </a:prstGeom>
        </p:spPr>
        <p:txBody>
          <a:bodyPr anchorCtr="0" anchor="t" bIns="91425" lIns="91425" rIns="91425" tIns="91425">
            <a:noAutofit/>
          </a:bodyPr>
          <a:lstStyle/>
          <a:p>
            <a:pPr lvl="0" rtl="0">
              <a:spcBef>
                <a:spcPts val="0"/>
              </a:spcBef>
              <a:buNone/>
            </a:pPr>
            <a:r>
              <a:t/>
            </a:r>
            <a:endParaRPr sz="2400"/>
          </a:p>
          <a:p>
            <a:pPr indent="-381000" lvl="0" marL="457200" rtl="0">
              <a:spcBef>
                <a:spcPts val="0"/>
              </a:spcBef>
              <a:buSzPct val="100000"/>
              <a:buChar char="●"/>
            </a:pPr>
            <a:r>
              <a:rPr lang="en" sz="2400"/>
              <a:t>I can identify the roles of a Instructional Mentor. </a:t>
            </a:r>
          </a:p>
          <a:p>
            <a:pPr lvl="0" rtl="0">
              <a:spcBef>
                <a:spcPts val="0"/>
              </a:spcBef>
              <a:buNone/>
            </a:pPr>
            <a:r>
              <a:t/>
            </a:r>
            <a:endParaRPr sz="2400"/>
          </a:p>
          <a:p>
            <a:pPr indent="-381000" lvl="0" marL="457200" rtl="0">
              <a:spcBef>
                <a:spcPts val="0"/>
              </a:spcBef>
              <a:buSzPct val="100000"/>
              <a:buChar char="●"/>
            </a:pPr>
            <a:r>
              <a:rPr lang="en" sz="2400"/>
              <a:t>I can effectively use a CAL to guide my mentee. </a:t>
            </a:r>
          </a:p>
          <a:p>
            <a:pPr lvl="0" rtl="0">
              <a:spcBef>
                <a:spcPts val="0"/>
              </a:spcBef>
              <a:buNone/>
            </a:pPr>
            <a:r>
              <a:t/>
            </a:r>
            <a:endParaRPr sz="2400"/>
          </a:p>
          <a:p>
            <a:pPr indent="-381000" lvl="0" marL="457200" rtl="0">
              <a:spcBef>
                <a:spcPts val="0"/>
              </a:spcBef>
              <a:buSzPct val="100000"/>
              <a:buChar char="●"/>
            </a:pPr>
            <a:r>
              <a:rPr lang="en" sz="2400"/>
              <a:t>I am comfortable using mentoring language stems. </a:t>
            </a:r>
          </a:p>
          <a:p>
            <a:pPr lvl="0" rtl="0">
              <a:spcBef>
                <a:spcPts val="0"/>
              </a:spcBef>
              <a:buNone/>
            </a:pPr>
            <a:r>
              <a:t/>
            </a:r>
            <a:endParaRPr sz="2400"/>
          </a:p>
          <a:p>
            <a:pPr indent="-381000" lvl="0" marL="457200" rtl="0">
              <a:spcBef>
                <a:spcPts val="0"/>
              </a:spcBef>
              <a:buSzPct val="100000"/>
              <a:buChar char="●"/>
            </a:pPr>
            <a:r>
              <a:rPr lang="en" sz="2400"/>
              <a:t>I understand my role in a triad conversation. </a:t>
            </a:r>
          </a:p>
          <a:p>
            <a:pPr lvl="0" rtl="0">
              <a:spcBef>
                <a:spcPts val="0"/>
              </a:spcBef>
              <a:buNone/>
            </a:pPr>
            <a:r>
              <a:rPr lang="en" sz="2400"/>
              <a:t> </a:t>
            </a:r>
          </a:p>
          <a:p>
            <a:pPr rtl="0">
              <a:spcBef>
                <a:spcPts val="0"/>
              </a:spcBef>
              <a:buNone/>
            </a:pPr>
            <a:r>
              <a:t/>
            </a:r>
            <a:endParaRPr sz="2400"/>
          </a:p>
          <a:p>
            <a:pPr lvl="0">
              <a:spcBef>
                <a:spcPts val="0"/>
              </a:spcBef>
              <a:buNone/>
            </a:pPr>
            <a:r>
              <a:t/>
            </a:r>
            <a:endParaRPr sz="2400"/>
          </a:p>
        </p:txBody>
      </p:sp>
      <p:sp>
        <p:nvSpPr>
          <p:cNvPr id="84" name="Shape 84"/>
          <p:cNvSpPr txBox="1"/>
          <p:nvPr>
            <p:ph type="title"/>
          </p:nvPr>
        </p:nvSpPr>
        <p:spPr>
          <a:xfrm>
            <a:off x="457200" y="17761"/>
            <a:ext cx="8229600" cy="1143000"/>
          </a:xfrm>
          <a:prstGeom prst="rect">
            <a:avLst/>
          </a:prstGeom>
        </p:spPr>
        <p:txBody>
          <a:bodyPr anchorCtr="0" anchor="ctr" bIns="91425" lIns="91425" rIns="91425" tIns="91425">
            <a:noAutofit/>
          </a:bodyPr>
          <a:lstStyle/>
          <a:p>
            <a:pPr>
              <a:spcBef>
                <a:spcPts val="0"/>
              </a:spcBef>
              <a:buNone/>
            </a:pPr>
            <a:r>
              <a:rPr lang="en"/>
              <a:t>Learning Target</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8" name="Shape 88"/>
        <p:cNvGrpSpPr/>
        <p:nvPr/>
      </p:nvGrpSpPr>
      <p:grpSpPr>
        <a:xfrm>
          <a:off x="0" y="0"/>
          <a:ext cx="0" cy="0"/>
          <a:chOff x="0" y="0"/>
          <a:chExt cx="0" cy="0"/>
        </a:xfrm>
      </p:grpSpPr>
      <p:sp>
        <p:nvSpPr>
          <p:cNvPr id="89" name="Shape 89"/>
          <p:cNvSpPr txBox="1"/>
          <p:nvPr>
            <p:ph idx="1" type="body"/>
          </p:nvPr>
        </p:nvSpPr>
        <p:spPr>
          <a:xfrm>
            <a:off x="457200" y="1600200"/>
            <a:ext cx="8229600" cy="4840199"/>
          </a:xfrm>
          <a:prstGeom prst="rect">
            <a:avLst/>
          </a:prstGeom>
        </p:spPr>
        <p:txBody>
          <a:bodyPr anchorCtr="0" anchor="t" bIns="91425" lIns="91425" rIns="91425" tIns="91425">
            <a:noAutofit/>
          </a:bodyPr>
          <a:lstStyle/>
          <a:p>
            <a:pPr indent="-419100" lvl="0" marL="457200" rtl="0">
              <a:lnSpc>
                <a:spcPct val="115000"/>
              </a:lnSpc>
              <a:spcBef>
                <a:spcPts val="0"/>
              </a:spcBef>
              <a:buClr>
                <a:srgbClr val="000000"/>
              </a:buClr>
              <a:buSzPct val="100000"/>
              <a:buFont typeface="Courier New"/>
              <a:buChar char="o"/>
            </a:pPr>
            <a:r>
              <a:rPr lang="en" sz="3000">
                <a:solidFill>
                  <a:srgbClr val="000000"/>
                </a:solidFill>
                <a:latin typeface="Arial"/>
                <a:ea typeface="Arial"/>
                <a:cs typeface="Arial"/>
                <a:sym typeface="Arial"/>
              </a:rPr>
              <a:t>The keys to a strong Mentor/Mentee relationship</a:t>
            </a:r>
          </a:p>
          <a:p>
            <a:pPr indent="-419100" lvl="1" marL="914400" rtl="0">
              <a:lnSpc>
                <a:spcPct val="115000"/>
              </a:lnSpc>
              <a:spcBef>
                <a:spcPts val="0"/>
              </a:spcBef>
              <a:buClr>
                <a:srgbClr val="000000"/>
              </a:buClr>
              <a:buSzPct val="100000"/>
              <a:buFont typeface="Courier New"/>
              <a:buChar char="o"/>
            </a:pPr>
            <a:r>
              <a:rPr lang="en" sz="3000">
                <a:solidFill>
                  <a:srgbClr val="000000"/>
                </a:solidFill>
                <a:latin typeface="Arial"/>
                <a:ea typeface="Arial"/>
                <a:cs typeface="Arial"/>
                <a:sym typeface="Arial"/>
              </a:rPr>
              <a:t>Trust</a:t>
            </a:r>
          </a:p>
          <a:p>
            <a:pPr indent="-419100" lvl="0" marL="457200" rtl="0">
              <a:lnSpc>
                <a:spcPct val="115000"/>
              </a:lnSpc>
              <a:spcBef>
                <a:spcPts val="0"/>
              </a:spcBef>
              <a:buClr>
                <a:srgbClr val="000000"/>
              </a:buClr>
              <a:buSzPct val="100000"/>
              <a:buFont typeface="Courier New"/>
              <a:buChar char="o"/>
            </a:pPr>
            <a:r>
              <a:rPr lang="en" sz="3000">
                <a:solidFill>
                  <a:srgbClr val="000000"/>
                </a:solidFill>
                <a:latin typeface="Arial"/>
                <a:ea typeface="Arial"/>
                <a:cs typeface="Arial"/>
                <a:sym typeface="Arial"/>
              </a:rPr>
              <a:t>Benefits of a strong mentoring program</a:t>
            </a:r>
          </a:p>
          <a:p>
            <a:pPr indent="-419100" lvl="1" marL="914400" rtl="0">
              <a:lnSpc>
                <a:spcPct val="115000"/>
              </a:lnSpc>
              <a:spcBef>
                <a:spcPts val="0"/>
              </a:spcBef>
              <a:buClr>
                <a:srgbClr val="000000"/>
              </a:buClr>
              <a:buSzPct val="100000"/>
              <a:buFont typeface="Courier New"/>
              <a:buChar char="o"/>
            </a:pPr>
            <a:r>
              <a:rPr lang="en" sz="3000">
                <a:solidFill>
                  <a:srgbClr val="000000"/>
                </a:solidFill>
                <a:latin typeface="Arial"/>
                <a:ea typeface="Arial"/>
                <a:cs typeface="Arial"/>
                <a:sym typeface="Arial"/>
              </a:rPr>
              <a:t>Retention of teachers</a:t>
            </a:r>
          </a:p>
          <a:p>
            <a:pPr indent="-419100" lvl="1" marL="914400" rtl="0">
              <a:lnSpc>
                <a:spcPct val="115000"/>
              </a:lnSpc>
              <a:spcBef>
                <a:spcPts val="0"/>
              </a:spcBef>
              <a:buClr>
                <a:srgbClr val="000000"/>
              </a:buClr>
              <a:buSzPct val="100000"/>
              <a:buFont typeface="Courier New"/>
              <a:buChar char="o"/>
            </a:pPr>
            <a:r>
              <a:rPr lang="en" sz="3000">
                <a:solidFill>
                  <a:srgbClr val="000000"/>
                </a:solidFill>
                <a:latin typeface="Arial"/>
                <a:ea typeface="Arial"/>
                <a:cs typeface="Arial"/>
                <a:sym typeface="Arial"/>
              </a:rPr>
              <a:t>Better teachers faster</a:t>
            </a:r>
          </a:p>
          <a:p>
            <a:pPr>
              <a:spcBef>
                <a:spcPts val="0"/>
              </a:spcBef>
              <a:buNone/>
            </a:pPr>
            <a:r>
              <a:t/>
            </a:r>
            <a:endParaRPr/>
          </a:p>
        </p:txBody>
      </p:sp>
      <p:sp>
        <p:nvSpPr>
          <p:cNvPr id="90" name="Shape 90"/>
          <p:cNvSpPr txBox="1"/>
          <p:nvPr>
            <p:ph type="title"/>
          </p:nvPr>
        </p:nvSpPr>
        <p:spPr>
          <a:xfrm>
            <a:off x="457200" y="17761"/>
            <a:ext cx="8229600" cy="1143000"/>
          </a:xfrm>
          <a:prstGeom prst="rect">
            <a:avLst/>
          </a:prstGeom>
        </p:spPr>
        <p:txBody>
          <a:bodyPr anchorCtr="0" anchor="ctr" bIns="91425" lIns="91425" rIns="91425" tIns="91425">
            <a:noAutofit/>
          </a:bodyPr>
          <a:lstStyle/>
          <a:p>
            <a:pPr>
              <a:spcBef>
                <a:spcPts val="0"/>
              </a:spcBef>
              <a:buNone/>
            </a:pPr>
            <a:r>
              <a:rPr lang="en"/>
              <a:t>Review and New</a:t>
            </a:r>
          </a:p>
        </p:txBody>
      </p:sp>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xEl>
                                              <p:pRg end="0" st="0"/>
                                            </p:txEl>
                                          </p:spTgt>
                                        </p:tgtEl>
                                        <p:attrNameLst>
                                          <p:attrName>style.visibility</p:attrName>
                                        </p:attrNameLst>
                                      </p:cBhvr>
                                      <p:to>
                                        <p:strVal val="visible"/>
                                      </p:to>
                                    </p:set>
                                    <p:animEffect filter="fade" transition="in">
                                      <p:cBhvr>
                                        <p:cTn dur="1000"/>
                                        <p:tgtEl>
                                          <p:spTgt spid="8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xEl>
                                              <p:pRg end="1" st="1"/>
                                            </p:txEl>
                                          </p:spTgt>
                                        </p:tgtEl>
                                        <p:attrNameLst>
                                          <p:attrName>style.visibility</p:attrName>
                                        </p:attrNameLst>
                                      </p:cBhvr>
                                      <p:to>
                                        <p:strVal val="visible"/>
                                      </p:to>
                                    </p:set>
                                    <p:animEffect filter="fade" transition="in">
                                      <p:cBhvr>
                                        <p:cTn dur="1000"/>
                                        <p:tgtEl>
                                          <p:spTgt spid="8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xEl>
                                              <p:pRg end="2" st="2"/>
                                            </p:txEl>
                                          </p:spTgt>
                                        </p:tgtEl>
                                        <p:attrNameLst>
                                          <p:attrName>style.visibility</p:attrName>
                                        </p:attrNameLst>
                                      </p:cBhvr>
                                      <p:to>
                                        <p:strVal val="visible"/>
                                      </p:to>
                                    </p:set>
                                    <p:animEffect filter="fade" transition="in">
                                      <p:cBhvr>
                                        <p:cTn dur="1000"/>
                                        <p:tgtEl>
                                          <p:spTgt spid="8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xEl>
                                              <p:pRg end="3" st="3"/>
                                            </p:txEl>
                                          </p:spTgt>
                                        </p:tgtEl>
                                        <p:attrNameLst>
                                          <p:attrName>style.visibility</p:attrName>
                                        </p:attrNameLst>
                                      </p:cBhvr>
                                      <p:to>
                                        <p:strVal val="visible"/>
                                      </p:to>
                                    </p:set>
                                    <p:animEffect filter="fade" transition="in">
                                      <p:cBhvr>
                                        <p:cTn dur="1000"/>
                                        <p:tgtEl>
                                          <p:spTgt spid="8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xEl>
                                              <p:pRg end="4" st="4"/>
                                            </p:txEl>
                                          </p:spTgt>
                                        </p:tgtEl>
                                        <p:attrNameLst>
                                          <p:attrName>style.visibility</p:attrName>
                                        </p:attrNameLst>
                                      </p:cBhvr>
                                      <p:to>
                                        <p:strVal val="visible"/>
                                      </p:to>
                                    </p:set>
                                    <p:animEffect filter="fade" transition="in">
                                      <p:cBhvr>
                                        <p:cTn dur="1000"/>
                                        <p:tgtEl>
                                          <p:spTgt spid="8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xEl>
                                              <p:pRg end="5" st="5"/>
                                            </p:txEl>
                                          </p:spTgt>
                                        </p:tgtEl>
                                        <p:attrNameLst>
                                          <p:attrName>style.visibility</p:attrName>
                                        </p:attrNameLst>
                                      </p:cBhvr>
                                      <p:to>
                                        <p:strVal val="visible"/>
                                      </p:to>
                                    </p:set>
                                    <p:animEffect filter="fade" transition="in">
                                      <p:cBhvr>
                                        <p:cTn dur="1000"/>
                                        <p:tgtEl>
                                          <p:spTgt spid="89">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4" name="Shape 94"/>
        <p:cNvGrpSpPr/>
        <p:nvPr/>
      </p:nvGrpSpPr>
      <p:grpSpPr>
        <a:xfrm>
          <a:off x="0" y="0"/>
          <a:ext cx="0" cy="0"/>
          <a:chOff x="0" y="0"/>
          <a:chExt cx="0" cy="0"/>
        </a:xfrm>
      </p:grpSpPr>
      <p:sp>
        <p:nvSpPr>
          <p:cNvPr id="95" name="Shape 95"/>
          <p:cNvSpPr txBox="1"/>
          <p:nvPr>
            <p:ph type="title"/>
          </p:nvPr>
        </p:nvSpPr>
        <p:spPr>
          <a:xfrm>
            <a:off x="457200" y="17761"/>
            <a:ext cx="8229600" cy="1143000"/>
          </a:xfrm>
          <a:prstGeom prst="rect">
            <a:avLst/>
          </a:prstGeom>
        </p:spPr>
        <p:txBody>
          <a:bodyPr anchorCtr="0" anchor="ctr" bIns="91425" lIns="91425" rIns="91425" tIns="91425">
            <a:noAutofit/>
          </a:bodyPr>
          <a:lstStyle/>
          <a:p>
            <a:pPr>
              <a:spcBef>
                <a:spcPts val="0"/>
              </a:spcBef>
              <a:buNone/>
            </a:pPr>
            <a:r>
              <a:rPr lang="en"/>
              <a:t>Instructional Mentoring Roles</a:t>
            </a:r>
          </a:p>
        </p:txBody>
      </p:sp>
      <p:pic>
        <p:nvPicPr>
          <p:cNvPr id="96" name="Shape 96"/>
          <p:cNvPicPr preferRelativeResize="0"/>
          <p:nvPr/>
        </p:nvPicPr>
        <p:blipFill>
          <a:blip r:embed="rId3">
            <a:alphaModFix/>
          </a:blip>
          <a:stretch>
            <a:fillRect/>
          </a:stretch>
        </p:blipFill>
        <p:spPr>
          <a:xfrm rot="-5400000">
            <a:off x="2033225" y="1277612"/>
            <a:ext cx="5077549" cy="5687525"/>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0" name="Shape 100"/>
        <p:cNvGrpSpPr/>
        <p:nvPr/>
      </p:nvGrpSpPr>
      <p:grpSpPr>
        <a:xfrm>
          <a:off x="0" y="0"/>
          <a:ext cx="0" cy="0"/>
          <a:chOff x="0" y="0"/>
          <a:chExt cx="0" cy="0"/>
        </a:xfrm>
      </p:grpSpPr>
      <p:sp>
        <p:nvSpPr>
          <p:cNvPr id="101" name="Shape 101"/>
          <p:cNvSpPr txBox="1"/>
          <p:nvPr>
            <p:ph idx="1" type="body"/>
          </p:nvPr>
        </p:nvSpPr>
        <p:spPr>
          <a:xfrm>
            <a:off x="457200" y="1600200"/>
            <a:ext cx="8229600" cy="4840199"/>
          </a:xfrm>
          <a:prstGeom prst="rect">
            <a:avLst/>
          </a:prstGeom>
        </p:spPr>
        <p:txBody>
          <a:bodyPr anchorCtr="0" anchor="t" bIns="91425" lIns="91425" rIns="91425" tIns="91425">
            <a:noAutofit/>
          </a:bodyPr>
          <a:lstStyle/>
          <a:p>
            <a:pPr>
              <a:spcBef>
                <a:spcPts val="0"/>
              </a:spcBef>
              <a:buNone/>
            </a:pPr>
            <a:r>
              <a:rPr lang="en" u="sng">
                <a:solidFill>
                  <a:schemeClr val="hlink"/>
                </a:solidFill>
                <a:hlinkClick r:id="rId3"/>
              </a:rPr>
              <a:t>http://blogs.edweek.org/teachers/coach_gs_teaching_tips/First-Year%20Teaching.gif</a:t>
            </a:r>
          </a:p>
        </p:txBody>
      </p:sp>
      <p:sp>
        <p:nvSpPr>
          <p:cNvPr id="102" name="Shape 102"/>
          <p:cNvSpPr txBox="1"/>
          <p:nvPr>
            <p:ph type="title"/>
          </p:nvPr>
        </p:nvSpPr>
        <p:spPr>
          <a:xfrm>
            <a:off x="457200" y="17761"/>
            <a:ext cx="8229600" cy="1143000"/>
          </a:xfrm>
          <a:prstGeom prst="rect">
            <a:avLst/>
          </a:prstGeom>
        </p:spPr>
        <p:txBody>
          <a:bodyPr anchorCtr="0" anchor="ctr" bIns="91425" lIns="91425" rIns="91425" tIns="91425">
            <a:noAutofit/>
          </a:bodyPr>
          <a:lstStyle/>
          <a:p>
            <a:pPr>
              <a:spcBef>
                <a:spcPts val="0"/>
              </a:spcBef>
              <a:buNone/>
            </a:pPr>
            <a:r>
              <a:rPr lang="en"/>
              <a:t>The Roller Coaster</a:t>
            </a:r>
          </a:p>
        </p:txBody>
      </p:sp>
      <p:pic>
        <p:nvPicPr>
          <p:cNvPr id="103" name="Shape 103"/>
          <p:cNvPicPr preferRelativeResize="0"/>
          <p:nvPr/>
        </p:nvPicPr>
        <p:blipFill>
          <a:blip r:embed="rId4">
            <a:alphaModFix/>
          </a:blip>
          <a:stretch>
            <a:fillRect/>
          </a:stretch>
        </p:blipFill>
        <p:spPr>
          <a:xfrm>
            <a:off x="793558" y="2413400"/>
            <a:ext cx="7236554" cy="4033149"/>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x="0" y="0"/>
          <a:ext cx="0" cy="0"/>
          <a:chOff x="0" y="0"/>
          <a:chExt cx="0" cy="0"/>
        </a:xfrm>
      </p:grpSpPr>
      <p:sp>
        <p:nvSpPr>
          <p:cNvPr id="108" name="Shape 108"/>
          <p:cNvSpPr txBox="1"/>
          <p:nvPr>
            <p:ph idx="1" type="body"/>
          </p:nvPr>
        </p:nvSpPr>
        <p:spPr>
          <a:xfrm>
            <a:off x="457200" y="1600200"/>
            <a:ext cx="8229600" cy="4840199"/>
          </a:xfrm>
          <a:prstGeom prst="rect">
            <a:avLst/>
          </a:prstGeom>
        </p:spPr>
        <p:txBody>
          <a:bodyPr anchorCtr="0" anchor="t" bIns="91425" lIns="91425" rIns="91425" tIns="91425">
            <a:noAutofit/>
          </a:bodyPr>
          <a:lstStyle/>
          <a:p>
            <a:pPr indent="-228600" lvl="0" marL="457200" rtl="0">
              <a:spcBef>
                <a:spcPts val="0"/>
              </a:spcBef>
              <a:buFont typeface="Arial"/>
              <a:buChar char="●"/>
            </a:pPr>
            <a:r>
              <a:rPr lang="en" sz="3000"/>
              <a:t>Be empathetic</a:t>
            </a:r>
          </a:p>
          <a:p>
            <a:pPr indent="-228600" lvl="0" marL="457200" rtl="0">
              <a:spcBef>
                <a:spcPts val="0"/>
              </a:spcBef>
              <a:buFont typeface="Arial"/>
              <a:buChar char="●"/>
            </a:pPr>
            <a:r>
              <a:rPr lang="en" sz="3000"/>
              <a:t>Make connections:</a:t>
            </a:r>
          </a:p>
          <a:p>
            <a:pPr indent="-228600" lvl="1" marL="914400" rtl="0">
              <a:spcBef>
                <a:spcPts val="0"/>
              </a:spcBef>
              <a:buFont typeface="Courier New"/>
              <a:buChar char="o"/>
            </a:pPr>
            <a:r>
              <a:rPr lang="en" sz="3000"/>
              <a:t>between ideas expressed</a:t>
            </a:r>
          </a:p>
          <a:p>
            <a:pPr indent="-228600" lvl="1" marL="914400" rtl="0">
              <a:spcBef>
                <a:spcPts val="0"/>
              </a:spcBef>
              <a:buFont typeface="Courier New"/>
              <a:buChar char="o"/>
            </a:pPr>
            <a:r>
              <a:rPr lang="en" sz="3000"/>
              <a:t>to your own experiences</a:t>
            </a:r>
          </a:p>
          <a:p>
            <a:pPr indent="-228600" lvl="0" marL="457200" rtl="0">
              <a:spcBef>
                <a:spcPts val="0"/>
              </a:spcBef>
              <a:buFont typeface="Arial"/>
              <a:buChar char="●"/>
            </a:pPr>
            <a:r>
              <a:rPr lang="en" sz="3000"/>
              <a:t>Summarize or paraphrase key ideas/feeling</a:t>
            </a:r>
          </a:p>
          <a:p>
            <a:pPr indent="-228600" lvl="0" marL="457200" rtl="0">
              <a:spcBef>
                <a:spcPts val="0"/>
              </a:spcBef>
              <a:buFont typeface="Arial"/>
              <a:buChar char="●"/>
            </a:pPr>
            <a:r>
              <a:rPr lang="en" sz="3000"/>
              <a:t>Extend and deepen thinking by:</a:t>
            </a:r>
          </a:p>
          <a:p>
            <a:pPr indent="-228600" lvl="1" marL="914400" rtl="0">
              <a:spcBef>
                <a:spcPts val="0"/>
              </a:spcBef>
              <a:buFont typeface="Courier New"/>
              <a:buChar char="o"/>
            </a:pPr>
            <a:r>
              <a:rPr lang="en" sz="3000"/>
              <a:t>Posing questions (Not WHY)</a:t>
            </a:r>
          </a:p>
          <a:p>
            <a:pPr indent="-228600" lvl="1" marL="914400" rtl="0">
              <a:spcBef>
                <a:spcPts val="0"/>
              </a:spcBef>
              <a:buFont typeface="Courier New"/>
              <a:buChar char="o"/>
            </a:pPr>
            <a:r>
              <a:rPr lang="en" sz="3000"/>
              <a:t>Making suggestions (when asked)</a:t>
            </a:r>
          </a:p>
          <a:p>
            <a:pPr indent="-228600" lvl="1" marL="914400" rtl="0">
              <a:spcBef>
                <a:spcPts val="0"/>
              </a:spcBef>
              <a:buFont typeface="Courier New"/>
              <a:buChar char="o"/>
            </a:pPr>
            <a:r>
              <a:rPr lang="en" sz="3000"/>
              <a:t>Sharing resources or knowledge (limited and strategic)</a:t>
            </a:r>
          </a:p>
          <a:p>
            <a:pPr indent="-228600" lvl="0" marL="457200" rtl="0">
              <a:spcBef>
                <a:spcPts val="0"/>
              </a:spcBef>
              <a:buFont typeface="Arial"/>
              <a:buChar char="●"/>
            </a:pPr>
            <a:r>
              <a:rPr lang="en" sz="3000"/>
              <a:t>Maintain nonjudgmental language</a:t>
            </a:r>
          </a:p>
        </p:txBody>
      </p:sp>
      <p:sp>
        <p:nvSpPr>
          <p:cNvPr id="109" name="Shape 109"/>
          <p:cNvSpPr txBox="1"/>
          <p:nvPr>
            <p:ph type="title"/>
          </p:nvPr>
        </p:nvSpPr>
        <p:spPr>
          <a:xfrm>
            <a:off x="457200" y="17761"/>
            <a:ext cx="8229600" cy="1143000"/>
          </a:xfrm>
          <a:prstGeom prst="rect">
            <a:avLst/>
          </a:prstGeom>
        </p:spPr>
        <p:txBody>
          <a:bodyPr anchorCtr="0" anchor="ctr" bIns="91425" lIns="91425" rIns="91425" tIns="91425">
            <a:noAutofit/>
          </a:bodyPr>
          <a:lstStyle/>
          <a:p>
            <a:pPr>
              <a:spcBef>
                <a:spcPts val="0"/>
              </a:spcBef>
              <a:buNone/>
            </a:pPr>
            <a:r>
              <a:rPr lang="en"/>
              <a:t>Guidelines for Responding</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3" name="Shape 113"/>
        <p:cNvGrpSpPr/>
        <p:nvPr/>
      </p:nvGrpSpPr>
      <p:grpSpPr>
        <a:xfrm>
          <a:off x="0" y="0"/>
          <a:ext cx="0" cy="0"/>
          <a:chOff x="0" y="0"/>
          <a:chExt cx="0" cy="0"/>
        </a:xfrm>
      </p:grpSpPr>
      <p:sp>
        <p:nvSpPr>
          <p:cNvPr id="114" name="Shape 114"/>
          <p:cNvSpPr txBox="1"/>
          <p:nvPr>
            <p:ph idx="1" type="body"/>
          </p:nvPr>
        </p:nvSpPr>
        <p:spPr>
          <a:xfrm>
            <a:off x="457200" y="1600200"/>
            <a:ext cx="8229600" cy="4840199"/>
          </a:xfrm>
          <a:prstGeom prst="rect">
            <a:avLst/>
          </a:prstGeom>
        </p:spPr>
        <p:txBody>
          <a:bodyPr anchorCtr="0" anchor="t" bIns="91425" lIns="91425" rIns="91425" tIns="91425">
            <a:noAutofit/>
          </a:bodyPr>
          <a:lstStyle/>
          <a:p>
            <a:pPr rtl="0">
              <a:spcBef>
                <a:spcPts val="0"/>
              </a:spcBef>
              <a:buNone/>
            </a:pPr>
            <a:r>
              <a:rPr lang="en" sz="3000"/>
              <a:t>Types of Conversations:</a:t>
            </a:r>
          </a:p>
          <a:p>
            <a:pPr indent="-419100" lvl="0" marL="457200" rtl="0">
              <a:spcBef>
                <a:spcPts val="0"/>
              </a:spcBef>
              <a:buSzPct val="100000"/>
              <a:buChar char="●"/>
            </a:pPr>
            <a:r>
              <a:rPr lang="en" sz="3000"/>
              <a:t>Collaborative - Communication shared</a:t>
            </a:r>
          </a:p>
          <a:p>
            <a:pPr indent="-419100" lvl="0" marL="457200" rtl="0">
              <a:spcBef>
                <a:spcPts val="0"/>
              </a:spcBef>
              <a:buSzPct val="100000"/>
              <a:buChar char="●"/>
            </a:pPr>
            <a:r>
              <a:rPr lang="en" sz="3000"/>
              <a:t>Facilitative - Communication lead by Mentee</a:t>
            </a:r>
          </a:p>
          <a:p>
            <a:pPr indent="-419100" lvl="0" marL="457200" rtl="0">
              <a:spcBef>
                <a:spcPts val="0"/>
              </a:spcBef>
              <a:buSzPct val="100000"/>
              <a:buChar char="●"/>
            </a:pPr>
            <a:r>
              <a:rPr lang="en" sz="3000"/>
              <a:t>Instructional - Communication lead by Mentor</a:t>
            </a:r>
          </a:p>
          <a:p>
            <a:pPr rtl="0">
              <a:spcBef>
                <a:spcPts val="0"/>
              </a:spcBef>
              <a:buNone/>
            </a:pPr>
            <a:r>
              <a:t/>
            </a:r>
            <a:endParaRPr sz="3000"/>
          </a:p>
          <a:p>
            <a:pPr rtl="0">
              <a:spcBef>
                <a:spcPts val="0"/>
              </a:spcBef>
              <a:buNone/>
            </a:pPr>
            <a:r>
              <a:t/>
            </a:r>
            <a:endParaRPr sz="2400"/>
          </a:p>
          <a:p>
            <a:pPr lvl="0" rtl="0">
              <a:spcBef>
                <a:spcPts val="0"/>
              </a:spcBef>
              <a:buNone/>
            </a:pPr>
            <a:r>
              <a:t/>
            </a:r>
            <a:endParaRPr sz="3000"/>
          </a:p>
        </p:txBody>
      </p:sp>
      <p:sp>
        <p:nvSpPr>
          <p:cNvPr id="115" name="Shape 115"/>
          <p:cNvSpPr txBox="1"/>
          <p:nvPr>
            <p:ph type="title"/>
          </p:nvPr>
        </p:nvSpPr>
        <p:spPr>
          <a:xfrm>
            <a:off x="457200" y="17761"/>
            <a:ext cx="8229600" cy="1143000"/>
          </a:xfrm>
          <a:prstGeom prst="rect">
            <a:avLst/>
          </a:prstGeom>
        </p:spPr>
        <p:txBody>
          <a:bodyPr anchorCtr="0" anchor="ctr" bIns="91425" lIns="91425" rIns="91425" tIns="91425">
            <a:noAutofit/>
          </a:bodyPr>
          <a:lstStyle/>
          <a:p>
            <a:pPr>
              <a:spcBef>
                <a:spcPts val="0"/>
              </a:spcBef>
              <a:buNone/>
            </a:pPr>
            <a:r>
              <a:rPr lang="en"/>
              <a:t>Mentoring Conversations</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9" name="Shape 119"/>
        <p:cNvGrpSpPr/>
        <p:nvPr/>
      </p:nvGrpSpPr>
      <p:grpSpPr>
        <a:xfrm>
          <a:off x="0" y="0"/>
          <a:ext cx="0" cy="0"/>
          <a:chOff x="0" y="0"/>
          <a:chExt cx="0" cy="0"/>
        </a:xfrm>
      </p:grpSpPr>
      <p:sp>
        <p:nvSpPr>
          <p:cNvPr id="120" name="Shape 120"/>
          <p:cNvSpPr txBox="1"/>
          <p:nvPr>
            <p:ph idx="1" type="body"/>
          </p:nvPr>
        </p:nvSpPr>
        <p:spPr>
          <a:xfrm>
            <a:off x="457200" y="1600200"/>
            <a:ext cx="8229600" cy="4840199"/>
          </a:xfrm>
          <a:prstGeom prst="rect">
            <a:avLst/>
          </a:prstGeom>
        </p:spPr>
        <p:txBody>
          <a:bodyPr anchorCtr="0" anchor="t" bIns="91425" lIns="91425" rIns="91425" tIns="91425">
            <a:noAutofit/>
          </a:bodyPr>
          <a:lstStyle/>
          <a:p>
            <a:pPr lvl="0" rtl="0">
              <a:spcBef>
                <a:spcPts val="0"/>
              </a:spcBef>
              <a:buNone/>
            </a:pPr>
            <a:r>
              <a:rPr lang="en" sz="3000"/>
              <a:t>Using the language of active listening</a:t>
            </a:r>
          </a:p>
          <a:p>
            <a:pPr indent="-228600" lvl="0" marL="457200" rtl="0">
              <a:spcBef>
                <a:spcPts val="0"/>
              </a:spcBef>
              <a:buFont typeface="Arial"/>
              <a:buChar char="●"/>
            </a:pPr>
            <a:r>
              <a:rPr lang="en" sz="3000"/>
              <a:t>Paraphrasing</a:t>
            </a:r>
          </a:p>
          <a:p>
            <a:pPr indent="-228600" lvl="0" marL="457200" rtl="0">
              <a:spcBef>
                <a:spcPts val="0"/>
              </a:spcBef>
              <a:buFont typeface="Arial"/>
              <a:buChar char="●"/>
            </a:pPr>
            <a:r>
              <a:rPr lang="en" sz="3000"/>
              <a:t>Clarifying</a:t>
            </a:r>
          </a:p>
          <a:p>
            <a:pPr indent="-228600" lvl="0" marL="457200" rtl="0">
              <a:spcBef>
                <a:spcPts val="0"/>
              </a:spcBef>
              <a:buFont typeface="Arial"/>
              <a:buChar char="●"/>
            </a:pPr>
            <a:r>
              <a:rPr lang="en" sz="3000"/>
              <a:t>Mediational Questions</a:t>
            </a:r>
          </a:p>
          <a:p>
            <a:pPr indent="-228600" lvl="0" marL="457200" rtl="0">
              <a:spcBef>
                <a:spcPts val="0"/>
              </a:spcBef>
              <a:buFont typeface="Arial"/>
              <a:buChar char="●"/>
            </a:pPr>
            <a:r>
              <a:rPr lang="en" sz="3000"/>
              <a:t>Non-Judgmental Responses</a:t>
            </a:r>
          </a:p>
          <a:p>
            <a:pPr indent="-228600" lvl="0" marL="457200" rtl="0">
              <a:spcBef>
                <a:spcPts val="0"/>
              </a:spcBef>
              <a:buFont typeface="Arial"/>
              <a:buChar char="●"/>
            </a:pPr>
            <a:r>
              <a:rPr lang="en" sz="3000"/>
              <a:t>Suggestions</a:t>
            </a:r>
          </a:p>
          <a:p>
            <a:pPr indent="-228600" lvl="0" marL="457200" rtl="0">
              <a:spcBef>
                <a:spcPts val="0"/>
              </a:spcBef>
              <a:buFont typeface="Arial"/>
              <a:buChar char="●"/>
            </a:pPr>
            <a:r>
              <a:rPr lang="en" sz="3000"/>
              <a:t>Teachable Moments</a:t>
            </a:r>
          </a:p>
          <a:p>
            <a:pPr indent="-228600" lvl="0" marL="457200" rtl="0">
              <a:spcBef>
                <a:spcPts val="0"/>
              </a:spcBef>
              <a:buFont typeface="Arial"/>
              <a:buChar char="●"/>
            </a:pPr>
            <a:r>
              <a:rPr lang="en" sz="3000"/>
              <a:t>Suggestion Stems</a:t>
            </a:r>
          </a:p>
          <a:p>
            <a:pPr lvl="0" rtl="0">
              <a:spcBef>
                <a:spcPts val="0"/>
              </a:spcBef>
              <a:buNone/>
            </a:pPr>
            <a:r>
              <a:t/>
            </a:r>
            <a:endParaRPr sz="3000"/>
          </a:p>
          <a:p>
            <a:pPr>
              <a:spcBef>
                <a:spcPts val="0"/>
              </a:spcBef>
              <a:buNone/>
            </a:pPr>
            <a:r>
              <a:t/>
            </a:r>
            <a:endParaRPr/>
          </a:p>
        </p:txBody>
      </p:sp>
      <p:sp>
        <p:nvSpPr>
          <p:cNvPr id="121" name="Shape 121"/>
          <p:cNvSpPr txBox="1"/>
          <p:nvPr>
            <p:ph type="title"/>
          </p:nvPr>
        </p:nvSpPr>
        <p:spPr>
          <a:xfrm>
            <a:off x="457200" y="17761"/>
            <a:ext cx="8229600" cy="1143000"/>
          </a:xfrm>
          <a:prstGeom prst="rect">
            <a:avLst/>
          </a:prstGeom>
        </p:spPr>
        <p:txBody>
          <a:bodyPr anchorCtr="0" anchor="ctr" bIns="91425" lIns="91425" rIns="91425" tIns="91425">
            <a:noAutofit/>
          </a:bodyPr>
          <a:lstStyle/>
          <a:p>
            <a:pPr>
              <a:spcBef>
                <a:spcPts val="0"/>
              </a:spcBef>
              <a:buNone/>
            </a:pPr>
            <a:r>
              <a:rPr lang="en"/>
              <a:t>Active Listening</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5" name="Shape 125"/>
        <p:cNvGrpSpPr/>
        <p:nvPr/>
      </p:nvGrpSpPr>
      <p:grpSpPr>
        <a:xfrm>
          <a:off x="0" y="0"/>
          <a:ext cx="0" cy="0"/>
          <a:chOff x="0" y="0"/>
          <a:chExt cx="0" cy="0"/>
        </a:xfrm>
      </p:grpSpPr>
      <p:sp>
        <p:nvSpPr>
          <p:cNvPr id="126" name="Shape 126"/>
          <p:cNvSpPr txBox="1"/>
          <p:nvPr>
            <p:ph idx="1" type="body"/>
          </p:nvPr>
        </p:nvSpPr>
        <p:spPr>
          <a:xfrm>
            <a:off x="457200" y="1600200"/>
            <a:ext cx="8229600" cy="4840199"/>
          </a:xfrm>
          <a:prstGeom prst="rect">
            <a:avLst/>
          </a:prstGeom>
        </p:spPr>
        <p:txBody>
          <a:bodyPr anchorCtr="0" anchor="t" bIns="91425" lIns="91425" rIns="91425" tIns="91425">
            <a:noAutofit/>
          </a:bodyPr>
          <a:lstStyle/>
          <a:p>
            <a:pPr indent="-228600" lvl="0" marL="457200" rtl="0">
              <a:spcBef>
                <a:spcPts val="0"/>
              </a:spcBef>
              <a:buFont typeface="Arial"/>
              <a:buChar char="●"/>
            </a:pPr>
            <a:r>
              <a:rPr lang="en" sz="3000"/>
              <a:t>You must truly want to hear what the other person has to say</a:t>
            </a:r>
          </a:p>
          <a:p>
            <a:pPr indent="-228600" lvl="0" marL="457200" rtl="0">
              <a:spcBef>
                <a:spcPts val="0"/>
              </a:spcBef>
              <a:buFont typeface="Arial"/>
              <a:buChar char="●"/>
            </a:pPr>
            <a:r>
              <a:rPr lang="en" sz="3000"/>
              <a:t>You must view the other person as a separate person from yourself</a:t>
            </a:r>
          </a:p>
          <a:p>
            <a:pPr indent="-228600" lvl="0" marL="457200" rtl="0">
              <a:spcBef>
                <a:spcPts val="0"/>
              </a:spcBef>
              <a:buFont typeface="Arial"/>
              <a:buChar char="●"/>
            </a:pPr>
            <a:r>
              <a:rPr lang="en" sz="3000"/>
              <a:t>You must genuinely be able to accept the other person's feeling, no matter how different from your own feeling.</a:t>
            </a:r>
          </a:p>
          <a:p>
            <a:pPr indent="-228600" lvl="0" marL="457200">
              <a:spcBef>
                <a:spcPts val="0"/>
              </a:spcBef>
              <a:buFont typeface="Arial"/>
              <a:buChar char="●"/>
            </a:pPr>
            <a:r>
              <a:rPr lang="en" sz="3000"/>
              <a:t>You must trust the other person's capacity to handle, work through, and find solutions to his/her problems.</a:t>
            </a:r>
          </a:p>
        </p:txBody>
      </p:sp>
      <p:sp>
        <p:nvSpPr>
          <p:cNvPr id="127" name="Shape 127"/>
          <p:cNvSpPr txBox="1"/>
          <p:nvPr>
            <p:ph type="title"/>
          </p:nvPr>
        </p:nvSpPr>
        <p:spPr>
          <a:xfrm>
            <a:off x="457200" y="17761"/>
            <a:ext cx="8229600" cy="1143000"/>
          </a:xfrm>
          <a:prstGeom prst="rect">
            <a:avLst/>
          </a:prstGeom>
        </p:spPr>
        <p:txBody>
          <a:bodyPr anchorCtr="0" anchor="ctr" bIns="91425" lIns="91425" rIns="91425" tIns="91425">
            <a:noAutofit/>
          </a:bodyPr>
          <a:lstStyle/>
          <a:p>
            <a:pPr>
              <a:spcBef>
                <a:spcPts val="0"/>
              </a:spcBef>
              <a:buNone/>
            </a:pPr>
            <a:r>
              <a:rPr lang="en"/>
              <a:t>Attitudes for Effective Listening</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Custom 503">
      <a:dk1>
        <a:srgbClr val="000000"/>
      </a:dk1>
      <a:lt1>
        <a:srgbClr val="FFFFFF"/>
      </a:lt1>
      <a:dk2>
        <a:srgbClr val="000000"/>
      </a:dk2>
      <a:lt2>
        <a:srgbClr val="F8F8F8"/>
      </a:lt2>
      <a:accent1>
        <a:srgbClr val="CFCFCF"/>
      </a:accent1>
      <a:accent2>
        <a:srgbClr val="94AE8E"/>
      </a:accent2>
      <a:accent3>
        <a:srgbClr val="4E7A82"/>
      </a:accent3>
      <a:accent4>
        <a:srgbClr val="666699"/>
      </a:accent4>
      <a:accent5>
        <a:srgbClr val="60506F"/>
      </a:accent5>
      <a:accent6>
        <a:srgbClr val="4B4352"/>
      </a:accent6>
      <a:hlink>
        <a:srgbClr val="8694C0"/>
      </a:hlink>
      <a:folHlink>
        <a:srgbClr val="9191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